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" y="237640"/>
            <a:ext cx="9532918" cy="61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264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24302" cy="46920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76579" y="446097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50566" y="93069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84736" y="1574808"/>
            <a:ext cx="26430" cy="46316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95026" y="160509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0982" y="1042867"/>
            <a:ext cx="17296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updatePerson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(old. new)</a:t>
            </a:r>
          </a:p>
        </p:txBody>
      </p:sp>
      <p:cxnSp>
        <p:nvCxnSpPr>
          <p:cNvPr id="34" name="Straight Arrow Connector 33"/>
          <p:cNvCxnSpPr>
            <a:cxnSpLocks/>
            <a:endCxn id="109" idx="2"/>
          </p:cNvCxnSpPr>
          <p:nvPr/>
        </p:nvCxnSpPr>
        <p:spPr>
          <a:xfrm>
            <a:off x="3506391" y="3174369"/>
            <a:ext cx="2235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91803" y="2571966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remove(c)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26936" y="114392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old,new</a:t>
            </a:r>
            <a:r>
              <a:rPr lang="en-US" dirty="0"/>
              <a:t>)</a:t>
            </a:r>
          </a:p>
        </p:txBody>
      </p:sp>
      <p:cxnSp>
        <p:nvCxnSpPr>
          <p:cNvPr id="90" name="Straight Arrow Connector 89"/>
          <p:cNvCxnSpPr>
            <a:cxnSpLocks/>
            <a:endCxn id="21" idx="2"/>
          </p:cNvCxnSpPr>
          <p:nvPr/>
        </p:nvCxnSpPr>
        <p:spPr>
          <a:xfrm flipV="1">
            <a:off x="3509619" y="1841033"/>
            <a:ext cx="3669834" cy="244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03711" y="1883199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749368" y="908713"/>
            <a:ext cx="0" cy="54271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506216" y="5257800"/>
            <a:ext cx="4939389" cy="89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487333" y="1156579"/>
            <a:ext cx="1384240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506391" y="2551376"/>
            <a:ext cx="21778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670315" cy="106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525607" y="5766433"/>
            <a:ext cx="4947268" cy="11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673127" y="5857475"/>
            <a:ext cx="17717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14464" y="5290942"/>
            <a:ext cx="1133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add(in)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FE46A5-E150-4DED-9664-F557BD88F3EE}"/>
              </a:ext>
            </a:extLst>
          </p:cNvPr>
          <p:cNvSpPr/>
          <p:nvPr/>
        </p:nvSpPr>
        <p:spPr>
          <a:xfrm>
            <a:off x="2752298" y="2407450"/>
            <a:ext cx="3200882" cy="88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D96CDE33-4ECC-4AD2-BC43-A7892B4AB64B}"/>
              </a:ext>
            </a:extLst>
          </p:cNvPr>
          <p:cNvSpPr/>
          <p:nvPr/>
        </p:nvSpPr>
        <p:spPr>
          <a:xfrm flipV="1">
            <a:off x="2745927" y="2404308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02FB16-01DB-4D13-ADC7-272A9A9BC1A8}"/>
              </a:ext>
            </a:extLst>
          </p:cNvPr>
          <p:cNvSpPr txBox="1"/>
          <p:nvPr/>
        </p:nvSpPr>
        <p:spPr>
          <a:xfrm>
            <a:off x="2615234" y="241251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4518732" y="447175"/>
            <a:ext cx="2554513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cases:UniqueCrimeCaseList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E39E31-F9A8-4B50-8CF1-19566EA8970A}"/>
              </a:ext>
            </a:extLst>
          </p:cNvPr>
          <p:cNvSpPr/>
          <p:nvPr/>
        </p:nvSpPr>
        <p:spPr>
          <a:xfrm>
            <a:off x="5684278" y="2501413"/>
            <a:ext cx="114825" cy="672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AD66A6-FE71-47B8-9239-9E976D64EF68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506391" y="4996371"/>
            <a:ext cx="2235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6A10A4-D252-4A83-A2AE-9DE782511FDA}"/>
              </a:ext>
            </a:extLst>
          </p:cNvPr>
          <p:cNvSpPr txBox="1"/>
          <p:nvPr/>
        </p:nvSpPr>
        <p:spPr>
          <a:xfrm>
            <a:off x="4326123" y="4409131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add(c)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4EEF9-5DAB-452A-AE5D-45291FE82E34}"/>
              </a:ext>
            </a:extLst>
          </p:cNvPr>
          <p:cNvCxnSpPr>
            <a:cxnSpLocks/>
          </p:cNvCxnSpPr>
          <p:nvPr/>
        </p:nvCxnSpPr>
        <p:spPr>
          <a:xfrm>
            <a:off x="3506391" y="4373378"/>
            <a:ext cx="21778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F312B-9106-4707-88D8-A2354E458B19}"/>
              </a:ext>
            </a:extLst>
          </p:cNvPr>
          <p:cNvSpPr/>
          <p:nvPr/>
        </p:nvSpPr>
        <p:spPr>
          <a:xfrm>
            <a:off x="2752298" y="3493799"/>
            <a:ext cx="4180722" cy="1632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D96505-1E20-47B4-9A1C-ADEB984F22AD}"/>
              </a:ext>
            </a:extLst>
          </p:cNvPr>
          <p:cNvSpPr txBox="1"/>
          <p:nvPr/>
        </p:nvSpPr>
        <p:spPr>
          <a:xfrm>
            <a:off x="2615234" y="34988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3F24C-D677-4513-9065-4B2DF9766EA1}"/>
              </a:ext>
            </a:extLst>
          </p:cNvPr>
          <p:cNvSpPr/>
          <p:nvPr/>
        </p:nvSpPr>
        <p:spPr>
          <a:xfrm>
            <a:off x="5684278" y="4323415"/>
            <a:ext cx="114825" cy="672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976EA36-6C8E-4186-B417-DAF575FE04FD}"/>
              </a:ext>
            </a:extLst>
          </p:cNvPr>
          <p:cNvSpPr/>
          <p:nvPr/>
        </p:nvSpPr>
        <p:spPr>
          <a:xfrm flipV="1">
            <a:off x="2760392" y="3501276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6539AB-0BA0-4BDE-8705-2A0AF1A5EB6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71473" y="1387348"/>
            <a:ext cx="3215860" cy="17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E72A3A56-C28D-4A56-B1EE-C8789C2A311B}"/>
              </a:ext>
            </a:extLst>
          </p:cNvPr>
          <p:cNvSpPr/>
          <p:nvPr/>
        </p:nvSpPr>
        <p:spPr>
          <a:xfrm>
            <a:off x="4053840" y="3592773"/>
            <a:ext cx="1247370" cy="2495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c:CrimeCase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5025E29-EBA2-491A-A794-5AE0C93CBCB7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661355" y="3792517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50DEB-712E-43D7-A6FE-BAF4F9704C7A}"/>
              </a:ext>
            </a:extLst>
          </p:cNvPr>
          <p:cNvSpPr/>
          <p:nvPr/>
        </p:nvSpPr>
        <p:spPr>
          <a:xfrm>
            <a:off x="4576928" y="379251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0B2E1B-1BD3-42BD-A389-D1B2295CCC3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506216" y="3714311"/>
            <a:ext cx="547624" cy="32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0B1C95-7A7B-45FC-BEFB-F393F0FB9CC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3513893" y="4017756"/>
            <a:ext cx="1147462" cy="106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1F4127-6BE7-43BA-B6D1-BE8F44D088AB}"/>
              </a:ext>
            </a:extLst>
          </p:cNvPr>
          <p:cNvCxnSpPr>
            <a:cxnSpLocks/>
          </p:cNvCxnSpPr>
          <p:nvPr/>
        </p:nvCxnSpPr>
        <p:spPr>
          <a:xfrm>
            <a:off x="3430985" y="3787238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8559" y="1281384"/>
            <a:ext cx="132575" cy="45760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AD5C594-7E2E-48A2-851A-A9CB319F8DDD}"/>
              </a:ext>
            </a:extLst>
          </p:cNvPr>
          <p:cNvCxnSpPr>
            <a:cxnSpLocks/>
          </p:cNvCxnSpPr>
          <p:nvPr/>
        </p:nvCxnSpPr>
        <p:spPr>
          <a:xfrm>
            <a:off x="8504657" y="963498"/>
            <a:ext cx="29723" cy="52087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F9351D9-6391-4051-B5E3-36E3BBC297B2}"/>
              </a:ext>
            </a:extLst>
          </p:cNvPr>
          <p:cNvSpPr/>
          <p:nvPr/>
        </p:nvSpPr>
        <p:spPr>
          <a:xfrm>
            <a:off x="8424578" y="87228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C11007F8-0316-4479-88B4-26EFD9B23308}"/>
              </a:ext>
            </a:extLst>
          </p:cNvPr>
          <p:cNvSpPr/>
          <p:nvPr/>
        </p:nvSpPr>
        <p:spPr>
          <a:xfrm>
            <a:off x="7445403" y="466341"/>
            <a:ext cx="209957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persons: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UniqueInvestigatorList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A9A0F9-6B3D-4139-8A5B-9E89AED92120}"/>
              </a:ext>
            </a:extLst>
          </p:cNvPr>
          <p:cNvSpPr/>
          <p:nvPr/>
        </p:nvSpPr>
        <p:spPr>
          <a:xfrm>
            <a:off x="8459304" y="5256539"/>
            <a:ext cx="128855" cy="533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EE1D25-A1FA-4855-A31A-7590E15F2012}"/>
              </a:ext>
            </a:extLst>
          </p:cNvPr>
          <p:cNvSpPr txBox="1"/>
          <p:nvPr/>
        </p:nvSpPr>
        <p:spPr>
          <a:xfrm>
            <a:off x="3100838" y="3994518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228600"/>
            <a:ext cx="94186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0022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77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88</cp:revision>
  <dcterms:created xsi:type="dcterms:W3CDTF">2016-07-22T14:33:02Z</dcterms:created>
  <dcterms:modified xsi:type="dcterms:W3CDTF">2018-04-12T10:27:51Z</dcterms:modified>
</cp:coreProperties>
</file>