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/>
  </p:normalViewPr>
  <p:slideViewPr>
    <p:cSldViewPr showGuides="1">
      <p:cViewPr>
        <p:scale>
          <a:sx n="100" d="100"/>
          <a:sy n="100" d="100"/>
        </p:scale>
        <p:origin x="464" y="-6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09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69046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96859" y="26602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24851" y="30109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267200" y="21793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880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08591" y="31220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7696201" y="3312740"/>
            <a:ext cx="13984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d:DeleteCase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8296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220374" y="37742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05001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77251" y="31220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6178" y="2788977"/>
            <a:ext cx="1905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deleteCase</a:t>
            </a:r>
            <a:r>
              <a:rPr lang="en-US" sz="12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781218" y="37032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1583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781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94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28801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789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77252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211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305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210800" y="45245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4664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372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177252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458200" y="4267200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deleteCrimeCase</a:t>
            </a:r>
            <a:r>
              <a:rPr lang="en-US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71552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77183" y="2874642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deleteCase</a:t>
            </a:r>
            <a:r>
              <a:rPr lang="en-US" sz="1200" dirty="0"/>
              <a:t>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23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44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01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382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97846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638801" y="2929840"/>
            <a:ext cx="201641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DeleteCaseCommand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86591" y="36576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83948" y="33528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6686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583948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023383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82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936426" y="3173004"/>
            <a:ext cx="7023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983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57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33400" y="1676400"/>
            <a:ext cx="7252956" cy="4572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92646" y="1991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20459" y="23554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48452" y="2706112"/>
            <a:ext cx="124558" cy="33136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90800" y="18745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04199" y="23591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132191" y="28172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019801" y="3007940"/>
            <a:ext cx="13984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d:DeleteCase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620174" y="3469479"/>
            <a:ext cx="0" cy="25503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543974" y="34694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601" y="2709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0851" y="28172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6178" y="2788977"/>
            <a:ext cx="1905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deleteCase</a:t>
            </a:r>
            <a:r>
              <a:rPr lang="en-US" sz="12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104818" y="33984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05183" y="3946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05400" y="37454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17786" y="39384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2400" y="600006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413797" y="20574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500852" y="41905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35052" y="4162200"/>
            <a:ext cx="144008" cy="1629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929049" y="2396058"/>
            <a:ext cx="0" cy="362374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834701" y="42197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629400" y="4219797"/>
            <a:ext cx="221263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3" idx="2"/>
          </p:cNvCxnSpPr>
          <p:nvPr/>
        </p:nvCxnSpPr>
        <p:spPr>
          <a:xfrm>
            <a:off x="6705600" y="4419601"/>
            <a:ext cx="2205301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500851" y="57912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250253" y="3946756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deleteCrimeCase</a:t>
            </a:r>
            <a:r>
              <a:rPr lang="en-US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95152" y="33528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00783" y="2569842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deleteCase</a:t>
            </a:r>
            <a:r>
              <a:rPr lang="en-US" sz="1200" dirty="0"/>
              <a:t>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9376" y="528067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41212" y="5715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867846" y="5181600"/>
            <a:ext cx="1733561" cy="3146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24923" y="549622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705600" y="566759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21446" y="37229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962401" y="2625040"/>
            <a:ext cx="201641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DeleteCaseCommand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10191" y="3352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07548" y="30480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010469" y="30480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907548" y="33528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46983" y="38802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05600" y="528659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260026" y="2868204"/>
            <a:ext cx="7023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307119" y="31711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81265" y="38947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6" name="Rectangle 62"/>
          <p:cNvSpPr/>
          <p:nvPr/>
        </p:nvSpPr>
        <p:spPr>
          <a:xfrm>
            <a:off x="10385514" y="2057400"/>
            <a:ext cx="1478906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1129687" y="2396058"/>
            <a:ext cx="0" cy="362374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11048767" y="4724400"/>
            <a:ext cx="152400" cy="199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679060" y="4744639"/>
            <a:ext cx="43697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737588" y="4432756"/>
            <a:ext cx="23111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post(new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SwapTabEvent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(1))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719018" y="4902419"/>
            <a:ext cx="4405949" cy="6359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2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838200" y="1371600"/>
            <a:ext cx="5638800" cy="2819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7257" y="2417910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deleteCrimeCase</a:t>
            </a:r>
            <a:r>
              <a:rPr lang="en-US" sz="1200" dirty="0">
                <a:solidFill>
                  <a:srgbClr val="7030A0"/>
                </a:solidFill>
              </a:rPr>
              <a:t>(c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Rectangle 62"/>
          <p:cNvSpPr/>
          <p:nvPr/>
        </p:nvSpPr>
        <p:spPr>
          <a:xfrm>
            <a:off x="966682" y="1939833"/>
            <a:ext cx="151715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25259" y="2286593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1653251" y="2633354"/>
            <a:ext cx="152400" cy="12528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2060" y="3886200"/>
            <a:ext cx="119605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260" y="2676153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805651" y="2813179"/>
            <a:ext cx="163134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4450" y="2578156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removeCrimeCase</a:t>
            </a:r>
            <a:r>
              <a:rPr lang="en-US" sz="1200" dirty="0">
                <a:solidFill>
                  <a:srgbClr val="7030A0"/>
                </a:solidFill>
              </a:rPr>
              <a:t>(c)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2780991" y="1946133"/>
            <a:ext cx="14478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508999" y="2286593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3428609" y="2750390"/>
            <a:ext cx="152213" cy="958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19500" y="2971802"/>
            <a:ext cx="1665021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09181" y="2767311"/>
            <a:ext cx="812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remove(c)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11920" y="3587643"/>
            <a:ext cx="167260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05651" y="3708697"/>
            <a:ext cx="16313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/>
          <p:cNvSpPr/>
          <p:nvPr/>
        </p:nvSpPr>
        <p:spPr>
          <a:xfrm>
            <a:off x="4315372" y="2374472"/>
            <a:ext cx="2009228" cy="3454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UniqueCrimeCaseList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364562" y="2719944"/>
            <a:ext cx="0" cy="11662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5284520" y="2898177"/>
            <a:ext cx="146997" cy="8105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5575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86</Words>
  <Application>Microsoft Macintosh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leowweiching@outlook.com</cp:lastModifiedBy>
  <cp:revision>90</cp:revision>
  <dcterms:created xsi:type="dcterms:W3CDTF">2016-07-22T14:33:02Z</dcterms:created>
  <dcterms:modified xsi:type="dcterms:W3CDTF">2018-04-12T16:22:09Z</dcterms:modified>
</cp:coreProperties>
</file>