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2429" y="-157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&lt;&lt;interface&gt;&gt;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 err="1">
                <a:solidFill>
                  <a:schemeClr val="bg1"/>
                </a:solidFill>
              </a:rPr>
              <a:t>InvestigapptorStorage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XmlInvestigapptor</a:t>
            </a:r>
            <a:b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Investigapptor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5400000" flipH="1" flipV="1">
            <a:off x="7987566" y="2745795"/>
            <a:ext cx="671860" cy="15579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852049" y="2141004"/>
            <a:ext cx="1098693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0" name="Rectangle 8">
            <a:extLst>
              <a:ext uri="{FF2B5EF4-FFF2-40B4-BE49-F238E27FC236}">
                <a16:creationId xmlns:a16="http://schemas.microsoft.com/office/drawing/2014/main" id="{E18DB49F-31CB-44B8-A514-5CCD13525D52}"/>
              </a:ext>
            </a:extLst>
          </p:cNvPr>
          <p:cNvSpPr/>
          <p:nvPr/>
        </p:nvSpPr>
        <p:spPr>
          <a:xfrm>
            <a:off x="6170353" y="2649266"/>
            <a:ext cx="154394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XmlAdaptedInvestigator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0EEE3D29-7037-4EA5-8DE6-8AB5B17E16CD}"/>
              </a:ext>
            </a:extLst>
          </p:cNvPr>
          <p:cNvSpPr/>
          <p:nvPr/>
        </p:nvSpPr>
        <p:spPr>
          <a:xfrm>
            <a:off x="6203531" y="2211280"/>
            <a:ext cx="151076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XmlAdaptedCrimeCase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Elbow Connector 122">
            <a:extLst>
              <a:ext uri="{FF2B5EF4-FFF2-40B4-BE49-F238E27FC236}">
                <a16:creationId xmlns:a16="http://schemas.microsoft.com/office/drawing/2014/main" id="{18A25CC1-BF4C-4673-B603-A44C5B359A5C}"/>
              </a:ext>
            </a:extLst>
          </p:cNvPr>
          <p:cNvCxnSpPr>
            <a:cxnSpLocks/>
            <a:endCxn id="31" idx="1"/>
          </p:cNvCxnSpPr>
          <p:nvPr/>
        </p:nvCxnSpPr>
        <p:spPr>
          <a:xfrm rot="5400000" flipH="1" flipV="1">
            <a:off x="5718138" y="2689916"/>
            <a:ext cx="790648" cy="180137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122">
            <a:extLst>
              <a:ext uri="{FF2B5EF4-FFF2-40B4-BE49-F238E27FC236}">
                <a16:creationId xmlns:a16="http://schemas.microsoft.com/office/drawing/2014/main" id="{14CB6BBC-8D4C-46A9-9901-B4511B8C6BCA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038467" y="2822646"/>
            <a:ext cx="131886" cy="12700"/>
          </a:xfrm>
          <a:prstGeom prst="bentConnector3">
            <a:avLst>
              <a:gd name="adj1" fmla="val -11629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3" name="Elbow Connector 63">
            <a:extLst>
              <a:ext uri="{FF2B5EF4-FFF2-40B4-BE49-F238E27FC236}">
                <a16:creationId xmlns:a16="http://schemas.microsoft.com/office/drawing/2014/main" id="{AC2BACCB-9BF8-40D1-9755-BEEA827EB6D4}"/>
              </a:ext>
            </a:extLst>
          </p:cNvPr>
          <p:cNvCxnSpPr>
            <a:cxnSpLocks/>
          </p:cNvCxnSpPr>
          <p:nvPr/>
        </p:nvCxnSpPr>
        <p:spPr>
          <a:xfrm flipV="1">
            <a:off x="7714298" y="2822647"/>
            <a:ext cx="53129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79BCAABD-A63F-433C-8364-82455AC815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28185" y="2570806"/>
            <a:ext cx="466496" cy="99516"/>
          </a:xfrm>
          <a:prstGeom prst="bentConnector3">
            <a:avLst>
              <a:gd name="adj1" fmla="val 2085"/>
            </a:avLst>
          </a:prstGeom>
          <a:ln w="19050">
            <a:solidFill>
              <a:schemeClr val="accent6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Chen Xian Chong Marcus</cp:lastModifiedBy>
  <cp:revision>60</cp:revision>
  <dcterms:created xsi:type="dcterms:W3CDTF">2016-07-22T14:33:02Z</dcterms:created>
  <dcterms:modified xsi:type="dcterms:W3CDTF">2018-04-12T11:56:30Z</dcterms:modified>
</cp:coreProperties>
</file>