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3F3C-2587-DE65-7AAC-A5C470F3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3724E-995B-756F-D4A8-0DA424814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6755-AC7D-1436-189E-D94CB932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C1C1-741F-091F-1B7A-973FCBCB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6DE5-DA8E-3E53-B699-60E2477E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5EF7-C7C4-304F-48B5-A4115F2A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0EC3D-C32B-37F3-2514-CBF3F831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BDB8B-C0E3-D1CE-0C21-017E0601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19DE-5166-41E4-2506-FBD82986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6969-400E-5325-5A3A-0BB28175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A9888-B00C-7935-A112-DFC1E2D5F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BBDE-59C5-29B2-E40A-778336DE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ED88-B6B4-E862-45D3-D2058170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D29C-42EC-3E8A-0B67-95D5F20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975C1-4501-E70B-8C02-88256150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A4EC-A34E-34AF-81C2-04EB2B3C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2C03-AD30-32BC-E42C-8265F1F1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8A4B-F8FE-0C21-C3A1-3E5F9591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1CCB-C25E-CB52-ED9D-03D4B59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8A02-64F3-D57F-6631-4B3AF776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076F-7238-D337-167A-8C69315C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BA56C-D04C-9894-60E2-C26CDE6E2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C923-99F0-5281-3019-2128A3CF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5586-86C4-5EBE-403A-962464DE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83FB-D2F1-095E-5369-85311C50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B6D1-B18D-7EB8-75E4-77C6555A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0F50-D01B-CA06-A8ED-D7421DD68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9FD96-D955-D1BC-BD23-822744AE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CEBF-728E-A6BF-ABCE-6CD27BE9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9D5B-7EA7-3322-FD45-959A2855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D399-3D18-3B89-0580-C38BD46F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4817-6282-E367-C77D-BB42A6CB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9753-0F4E-8558-3866-7864FB9E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CB38-3428-EAF6-86FE-944F9533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AFF-054E-9DE5-A942-12479DFA1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1DFF5-1285-FE51-BF0A-E26C00284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B9744-F2AF-D940-B530-4D7380DF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25E98-2B16-A565-1FEA-1A914938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9DECF-F432-E6FA-77FB-5A858D28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B2B3-FF64-5CC3-8963-F1D6F682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5B73F-959B-1AF5-869D-9AA1E9E0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7055B-6DA5-7708-D205-C7D8947B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D9C8B-F3EF-09DA-3178-C6384A03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6D465-AF02-A790-7E7F-7C12003D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E2D65-21E0-2674-2F66-8FA0BBF7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C3227-0B6B-1B02-7FCE-5F155B60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BE79-F595-4900-228A-BC8B5E1F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0708-F4AE-F265-7CA4-B1DEAC73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22BAD-9B84-DA90-5AE1-A8D70396E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4255-9038-6392-68F1-8CCCB5F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05A7-A2FC-9812-18D3-E2D0C251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1C62-1E1D-B3DE-E3A4-2AE3613B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4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DC34-A04D-6AEF-4410-BA2DA040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AA4A8-81D7-C15C-47C4-4B58D8D3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8FEE7-466F-85E3-D1E6-060E9A6A3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1B65-2642-C281-0B19-2048236C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F214-CF3C-10B4-9984-7A561A81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58A63-DD4F-8C6F-3978-E35891AA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299D-8D1D-74EC-FD86-CA6ACA6A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25360-DB8E-AD2F-E17E-1DA84ADB0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623A-0D3A-B996-9236-E7AACD916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7BDF7-D59E-2147-91C8-1B2ED3B57738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FD3A-DA21-AA06-3D3E-C3BD53A5D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2BD8-531B-B06C-06B4-D1DEE55C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0A915-7D0A-D04F-9B47-7F0A20E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32D35F-F5B1-03EE-C25E-98A58FD4D9AA}"/>
              </a:ext>
            </a:extLst>
          </p:cNvPr>
          <p:cNvGrpSpPr/>
          <p:nvPr/>
        </p:nvGrpSpPr>
        <p:grpSpPr>
          <a:xfrm>
            <a:off x="457199" y="878293"/>
            <a:ext cx="11273881" cy="2699520"/>
            <a:chOff x="327107" y="3687767"/>
            <a:chExt cx="11292464" cy="27594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49814A-1F09-7625-8CF5-D858B776061E}"/>
                </a:ext>
              </a:extLst>
            </p:cNvPr>
            <p:cNvSpPr/>
            <p:nvPr/>
          </p:nvSpPr>
          <p:spPr>
            <a:xfrm>
              <a:off x="349409" y="3687767"/>
              <a:ext cx="11270162" cy="2733415"/>
            </a:xfrm>
            <a:prstGeom prst="rect">
              <a:avLst/>
            </a:prstGeom>
            <a:solidFill>
              <a:srgbClr val="F5F5F5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251A8B-4A3D-DDBD-D35C-5F288652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813" y="3759070"/>
              <a:ext cx="6634152" cy="26621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FA56F9-837B-B46D-D9C5-7E0C9BAE1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2301" r="3525" b="2609"/>
            <a:stretch/>
          </p:blipFill>
          <p:spPr>
            <a:xfrm>
              <a:off x="6696571" y="3759071"/>
              <a:ext cx="4923000" cy="2662112"/>
            </a:xfrm>
            <a:prstGeom prst="rect">
              <a:avLst/>
            </a:prstGeom>
            <a:effectLst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2660D1-B2F9-2FC3-C48C-7C5D606DE64A}"/>
                </a:ext>
              </a:extLst>
            </p:cNvPr>
            <p:cNvSpPr txBox="1"/>
            <p:nvPr/>
          </p:nvSpPr>
          <p:spPr>
            <a:xfrm>
              <a:off x="327107" y="6185651"/>
              <a:ext cx="83420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050" dirty="0">
                  <a:solidFill>
                    <a:srgbClr val="E00100"/>
                  </a:solidFill>
                </a:rPr>
                <a:t>●</a:t>
              </a:r>
              <a:r>
                <a:rPr lang="en-US" sz="1050" dirty="0"/>
                <a:t> 52 external IP addresses attempting unauthorized access to </a:t>
              </a:r>
              <a:r>
                <a:rPr lang="en-US" sz="1050" dirty="0">
                  <a:solidFill>
                    <a:srgbClr val="4D51FF"/>
                  </a:solidFill>
                </a:rPr>
                <a:t>●</a:t>
              </a:r>
              <a:r>
                <a:rPr lang="en-US" sz="1050" dirty="0"/>
                <a:t> 371 SLAC 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joanie@treehouse3.com</dc:creator>
  <cp:lastModifiedBy>joanie@treehouse3.com</cp:lastModifiedBy>
  <cp:revision>1</cp:revision>
  <dcterms:created xsi:type="dcterms:W3CDTF">2024-10-14T15:12:51Z</dcterms:created>
  <dcterms:modified xsi:type="dcterms:W3CDTF">2024-10-14T15:13:34Z</dcterms:modified>
</cp:coreProperties>
</file>