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Space Mono"/>
      <p:regular r:id="rId11"/>
      <p:bold r:id="rId12"/>
      <p:italic r:id="rId13"/>
      <p:boldItalic r:id="rId14"/>
    </p:embeddedFon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paceMono-regular.fntdata"/><Relationship Id="rId10" Type="http://schemas.openxmlformats.org/officeDocument/2006/relationships/slide" Target="slides/slide6.xml"/><Relationship Id="rId13" Type="http://schemas.openxmlformats.org/officeDocument/2006/relationships/font" Target="fonts/SpaceMono-italic.fntdata"/><Relationship Id="rId12" Type="http://schemas.openxmlformats.org/officeDocument/2006/relationships/font" Target="fonts/SpaceMon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font" Target="fonts/SpaceMono-boldItalic.fntdata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b6b2d419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b6b2d41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680600" y="1676400"/>
            <a:ext cx="10830900" cy="211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0600" y="4243083"/>
            <a:ext cx="10830900" cy="84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415600" y="1321967"/>
            <a:ext cx="11360700" cy="255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15600" y="4095067"/>
            <a:ext cx="11360700" cy="120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685800" y="1600200"/>
            <a:ext cx="6164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5" name="Google Shape;65;p14"/>
          <p:cNvSpPr/>
          <p:nvPr>
            <p:ph idx="2" type="pic"/>
          </p:nvPr>
        </p:nvSpPr>
        <p:spPr>
          <a:xfrm>
            <a:off x="7536253" y="914400"/>
            <a:ext cx="3281100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85800" y="2971800"/>
            <a:ext cx="61647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1" name="Google Shape;7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685800" y="2074333"/>
            <a:ext cx="3681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648201" y="609601"/>
            <a:ext cx="61689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685800" y="3445933"/>
            <a:ext cx="3681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680600" y="2743200"/>
            <a:ext cx="10830900" cy="1038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653667" y="701800"/>
            <a:ext cx="77301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07767"/>
            <a:ext cx="5393700" cy="2012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9100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Yoy24y4V1LkJQ1z0ixSzlqg_X8DbCyaO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drive.google.com/file/d/1Yoy24y4V1LkJQ1z0ixSzlqg_X8DbCyaO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969225" y="1506150"/>
            <a:ext cx="10396500" cy="21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>
                <a:latin typeface="Space Mono"/>
                <a:ea typeface="Space Mono"/>
                <a:cs typeface="Space Mono"/>
                <a:sym typeface="Space Mono"/>
              </a:rPr>
              <a:t>ICS CHAT SYSTEM GUI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680600" y="4243083"/>
            <a:ext cx="108309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Space Mono"/>
                <a:ea typeface="Space Mono"/>
                <a:cs typeface="Space Mono"/>
                <a:sym typeface="Space Mono"/>
              </a:rPr>
              <a:t>BY ROBIN AND PAULE</a:t>
            </a:r>
            <a:endParaRPr sz="2400"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MAJOR IMPROVEMENTS</a:t>
            </a:r>
            <a:endParaRPr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685800" y="2129350"/>
            <a:ext cx="8610000" cy="3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2857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pace Mono"/>
              <a:buChar char="●"/>
            </a:pPr>
            <a:r>
              <a:rPr lang="en-US" sz="24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No need to use terminal to chat</a:t>
            </a:r>
            <a:endParaRPr sz="24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23850" lvl="0" marL="2857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pace Mono"/>
              <a:buChar char="●"/>
            </a:pPr>
            <a:r>
              <a:rPr lang="en-US" sz="24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A sleek and simple design for an enhanced chatting experience</a:t>
            </a:r>
            <a:endParaRPr sz="24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23850" lvl="0" marL="2857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pace Mono"/>
              <a:buChar char="●"/>
            </a:pPr>
            <a:r>
              <a:rPr lang="en-US" sz="24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Separate interfaces for Log In and Chatting</a:t>
            </a:r>
            <a:endParaRPr sz="24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668623" y="322455"/>
            <a:ext cx="6164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36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LOG IN</a:t>
            </a:r>
            <a:endParaRPr sz="36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36665" l="18125" r="52343" t="25000"/>
          <a:stretch/>
        </p:blipFill>
        <p:spPr>
          <a:xfrm>
            <a:off x="7520923" y="733625"/>
            <a:ext cx="3522350" cy="25718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685813" y="1796305"/>
            <a:ext cx="6130200" cy="3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298450" lvl="0" marL="2857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pace Mono"/>
              <a:buChar char="•"/>
            </a:pPr>
            <a:r>
              <a:rPr lang="en-US" sz="20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Username entry field</a:t>
            </a:r>
            <a:endParaRPr sz="20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655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pace Mono"/>
              <a:buChar char="•"/>
            </a:pPr>
            <a:r>
              <a:rPr lang="en-US" sz="20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If the username is already in use or too short shows an error</a:t>
            </a:r>
            <a:endParaRPr sz="20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655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pace Mono"/>
              <a:buChar char="•"/>
            </a:pPr>
            <a:r>
              <a:rPr lang="en-US" sz="20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If the username is ok, opens chatting window</a:t>
            </a:r>
            <a:endParaRPr sz="20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184150" lvl="0" marL="1714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pace Mono"/>
              <a:buChar char="•"/>
            </a:pPr>
            <a:r>
              <a:rPr lang="en-US" sz="20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Log In button – proceed</a:t>
            </a:r>
            <a:endParaRPr sz="20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184150" lvl="0" marL="1714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pace Mono"/>
              <a:buChar char="•"/>
            </a:pPr>
            <a:r>
              <a:rPr lang="en-US" sz="20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Quit button – quit and close the interface</a:t>
            </a:r>
            <a:endParaRPr sz="20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55556" l="4054" r="66953" t="6257"/>
          <a:stretch/>
        </p:blipFill>
        <p:spPr>
          <a:xfrm>
            <a:off x="7520925" y="3443700"/>
            <a:ext cx="3471322" cy="25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685800" y="317234"/>
            <a:ext cx="3681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36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CHATTING</a:t>
            </a:r>
            <a:endParaRPr sz="36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685800" y="1571327"/>
            <a:ext cx="71562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6550" lvl="0" marL="2857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pace Mono"/>
              <a:buChar char="•"/>
            </a:pPr>
            <a:r>
              <a:rPr lang="en-US" sz="24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Takes everything entered in the console originally into GUI</a:t>
            </a:r>
            <a:endParaRPr sz="24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6550" lvl="0" marL="2857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pace Mono"/>
              <a:buChar char="•"/>
            </a:pPr>
            <a:r>
              <a:rPr lang="en-US" sz="24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Send button – send the text/command</a:t>
            </a:r>
            <a:endParaRPr sz="24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6550" lvl="0" marL="2857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pace Mono"/>
              <a:buChar char="•"/>
            </a:pPr>
            <a:r>
              <a:rPr lang="en-US" sz="24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Quit button – exit the chat system and close the window</a:t>
            </a:r>
            <a:endParaRPr sz="24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6550" lvl="0" marL="2857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pace Mono"/>
              <a:buChar char="•"/>
            </a:pPr>
            <a:r>
              <a:rPr lang="en-US" sz="24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Scrollbar </a:t>
            </a:r>
            <a:endParaRPr sz="24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741925" y="793025"/>
            <a:ext cx="4632900" cy="9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36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DEMO</a:t>
            </a:r>
            <a:endParaRPr sz="36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09" name="Google Shape;109;p20" title="quickdemofinal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175" y="1732925"/>
            <a:ext cx="5709976" cy="428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616800" y="5521650"/>
            <a:ext cx="31866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Link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Q&amp;A</a:t>
            </a:r>
            <a:endParaRPr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685801" y="1760268"/>
            <a:ext cx="101313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Thank you for listening!</a:t>
            </a:r>
            <a:endParaRPr sz="24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