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2215055"/>
            <a:ext cx="4966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자료 구조 설계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Problem Definition &amp; Modeling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6855" y="341323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20153479 </a:t>
            </a:r>
            <a:r>
              <a:rPr lang="ko-KR" altLang="en-US" dirty="0">
                <a:solidFill>
                  <a:schemeClr val="bg1"/>
                </a:solidFill>
              </a:rPr>
              <a:t>이동민</a:t>
            </a: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Problem Definition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 descr="축구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50" y="2006327"/>
            <a:ext cx="5079047" cy="3172646"/>
          </a:xfrm>
          <a:prstGeom prst="rect">
            <a:avLst/>
          </a:prstGeom>
        </p:spPr>
      </p:pic>
      <p:pic>
        <p:nvPicPr>
          <p:cNvPr id="13" name="그림 12" descr="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43" y="2188850"/>
            <a:ext cx="3095930" cy="26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Problem Definition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5" name="그림 14" descr="mone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7829" y="2365756"/>
            <a:ext cx="2695075" cy="1865213"/>
          </a:xfrm>
          <a:prstGeom prst="rect">
            <a:avLst/>
          </a:prstGeom>
        </p:spPr>
      </p:pic>
      <p:pic>
        <p:nvPicPr>
          <p:cNvPr id="17" name="그림 16" descr="santia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93" y="1347536"/>
            <a:ext cx="3007895" cy="1604211"/>
          </a:xfrm>
          <a:prstGeom prst="rect">
            <a:avLst/>
          </a:prstGeom>
        </p:spPr>
      </p:pic>
      <p:pic>
        <p:nvPicPr>
          <p:cNvPr id="18" name="그림 17" descr="연봉.png"/>
          <p:cNvPicPr>
            <a:picLocks noChangeAspect="1"/>
          </p:cNvPicPr>
          <p:nvPr/>
        </p:nvPicPr>
        <p:blipFill>
          <a:blip r:embed="rId4"/>
          <a:srcRect l="436" r="15564" b="31534"/>
          <a:stretch>
            <a:fillRect/>
          </a:stretch>
        </p:blipFill>
        <p:spPr>
          <a:xfrm>
            <a:off x="7724274" y="998577"/>
            <a:ext cx="3779568" cy="2017338"/>
          </a:xfrm>
          <a:prstGeom prst="rect">
            <a:avLst/>
          </a:prstGeom>
        </p:spPr>
      </p:pic>
      <p:pic>
        <p:nvPicPr>
          <p:cNvPr id="19" name="그림 18" descr="fligh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51" y="4073014"/>
            <a:ext cx="2719137" cy="1809926"/>
          </a:xfrm>
          <a:prstGeom prst="rect">
            <a:avLst/>
          </a:prstGeom>
        </p:spPr>
      </p:pic>
      <p:pic>
        <p:nvPicPr>
          <p:cNvPr id="22" name="그림 21" descr="ronaldo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153" y="3943950"/>
            <a:ext cx="2981425" cy="19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Problem Definition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그림 13" descr="이적시장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02" y="1987216"/>
            <a:ext cx="4035796" cy="2929689"/>
          </a:xfrm>
          <a:prstGeom prst="rect">
            <a:avLst/>
          </a:prstGeom>
        </p:spPr>
      </p:pic>
      <p:pic>
        <p:nvPicPr>
          <p:cNvPr id="16" name="그림 15" descr="EPL 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04" y="2181726"/>
            <a:ext cx="4351419" cy="2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Problem Modeling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 descr="EPL 20tea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9" y="2317683"/>
            <a:ext cx="4283423" cy="23826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17895" y="1852863"/>
            <a:ext cx="4235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EPL 20</a:t>
            </a:r>
            <a:r>
              <a:rPr lang="ko-KR" altLang="en-US" dirty="0"/>
              <a:t>팀의 리그 내 선수 이적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팀들을 </a:t>
            </a:r>
            <a:r>
              <a:rPr lang="en-US" altLang="ko-KR" dirty="0"/>
              <a:t>vertex</a:t>
            </a:r>
            <a:r>
              <a:rPr lang="ko-KR" altLang="en-US" dirty="0"/>
              <a:t>로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이적료의 크기에 따라 </a:t>
            </a: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weight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Team</a:t>
            </a:r>
            <a:r>
              <a:rPr lang="ko-KR" altLang="en-US" dirty="0"/>
              <a:t>이라는 구조체로 하여 멤버 변수에 따라 의미 있는 기능 수행 가능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그래프 표현법은 </a:t>
            </a:r>
            <a:r>
              <a:rPr lang="en-US" altLang="ko-KR" dirty="0"/>
              <a:t>adjacent matrix, directed graph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904" y="291662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Problem Modeling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6233" y="1307432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매년 승격</a:t>
            </a:r>
            <a:r>
              <a:rPr lang="en-US" altLang="ko-KR" dirty="0"/>
              <a:t>/</a:t>
            </a:r>
            <a:r>
              <a:rPr lang="ko-KR" altLang="en-US" dirty="0"/>
              <a:t>강등이 이뤄지는 </a:t>
            </a:r>
            <a:r>
              <a:rPr lang="en-US" altLang="ko-KR" dirty="0"/>
              <a:t>1</a:t>
            </a:r>
            <a:r>
              <a:rPr lang="ko-KR" altLang="en-US" dirty="0"/>
              <a:t>부 리그</a:t>
            </a:r>
            <a:endParaRPr lang="en-US" altLang="ko-KR" dirty="0"/>
          </a:p>
          <a:p>
            <a:r>
              <a:rPr lang="en-US" altLang="ko-KR" dirty="0"/>
              <a:t>-&gt; vertex</a:t>
            </a:r>
            <a:r>
              <a:rPr lang="ko-KR" altLang="en-US" dirty="0"/>
              <a:t>가 </a:t>
            </a:r>
            <a:r>
              <a:rPr lang="en-US" altLang="ko-KR" dirty="0"/>
              <a:t>dynamic</a:t>
            </a:r>
            <a:r>
              <a:rPr lang="ko-KR" altLang="en-US" dirty="0"/>
              <a:t>한 요소</a:t>
            </a:r>
          </a:p>
        </p:txBody>
      </p:sp>
      <p:pic>
        <p:nvPicPr>
          <p:cNvPr id="16" name="그림 15" descr="승격_강등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21" y="966536"/>
            <a:ext cx="2494547" cy="24945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62800" y="2358190"/>
            <a:ext cx="376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리그 내에서의 선수 이적 수를 조사하여 영향력 비교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그 시즌 각 팀들의 총 이적료를 계산하여 이적시장에 미치는 영향력 비교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…</a:t>
            </a:r>
            <a:r>
              <a:rPr lang="ko-KR" altLang="en-US" dirty="0"/>
              <a:t>등등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4042" y="5141495"/>
            <a:ext cx="402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 이적료에 대한 데이터는 </a:t>
            </a:r>
            <a:r>
              <a:rPr lang="en-US" altLang="ko-KR" dirty="0">
                <a:hlinkClick r:id="rId3"/>
              </a:rPr>
              <a:t>www.transfermarkt.com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  <p:pic>
        <p:nvPicPr>
          <p:cNvPr id="21" name="그림 20" descr="transf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7" y="3561345"/>
            <a:ext cx="5430252" cy="26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106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A</cp:lastModifiedBy>
  <cp:revision>31</cp:revision>
  <dcterms:created xsi:type="dcterms:W3CDTF">2018-06-13T11:24:55Z</dcterms:created>
  <dcterms:modified xsi:type="dcterms:W3CDTF">2018-09-09T13:10:49Z</dcterms:modified>
</cp:coreProperties>
</file>