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6" r:id="rId3"/>
    <p:sldId id="263" r:id="rId4"/>
    <p:sldId id="265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6C"/>
    <a:srgbClr val="001545"/>
    <a:srgbClr val="FBFBFD"/>
    <a:srgbClr val="F6F9E7"/>
    <a:srgbClr val="F9F9E5"/>
    <a:srgbClr val="F9FBEF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3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17T04:09:01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1 292,'4'-1,"0"-1,0 1,0-1,0 0,0 0,0-1,0 1,-1-1,3-1,5-4,27-20,-1-2,-2-1,0-2,9-13,-28 29,3-9,10-11,-27 35,-1 1,0 0,1 0,-1 0,1 0,-1 0,1 0,-1 0,1 0,0 1,-1-1,1 1,0-1,0 1,0 0,-1-1,1 1,0 0,0 0,0 0,-1 1,1-1,0 0,-1 1,1 0,-1-1,0 1,1 0,-1 0,0 0,0 0,0 0,0 0,1 0,-2 0,1 1,0-1,0 0,0 0,0 1,-1 0,14 32,-5-10,0-11,0 0,1 0,0-1,1 0,0-1,0 0,2-1,11 8,29 26,-45-38,-1 0,1 0,0 0,1-1,-1-1,1 0,0 0,0 0,0-1,1-1,-1 1,1-1,0-1,-1 0,1 0,0-1,4-1,11-1,0-2,-1 0,1-2,-1-1,0 0,5-4,-10 2,-1-1,1-1,-1 0,15-13,7-5,17-12,-35 24,1 1,1 1,0 1,1 0,-17 11,-1 0,1 0,0 0,0 1,0 0,0 1,1 0,-1 0,0 1,1 0,-1 0,0 1,0 0,1 0,4 3,51 15,-31-8,0-1,0-2,1-1,0-2,1-1,6-1,3-4,-18-1,0 3,11 1,-28-1,0 0,-1 1,1 0,0 1,-1 0,0 0,0 0,0 1,1 1,4 2,0 0,1-1,0 0,1-1,-1-1,1-1,0 0,0 0,2-2,31 2,0-2,11-3,15 0,-54 1,0-1,0-1,16-5,16-2,-16 4,0-2,0-1,-1-1,25-12,-46 16,0 2,1 0,0 1,-1 0,1 1,13 0,25 1,17 4,7 0,21-3,-77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015FF-CF11-421C-A764-047723F18291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056FD-AC09-4A8E-A59F-81AD3C270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0" y="2215055"/>
            <a:ext cx="4966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latin typeface="+mj-lt"/>
              </a:rPr>
              <a:t>Datastructure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 Design</a:t>
            </a: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최종 발표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6855" y="3413234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20153479 </a:t>
            </a:r>
            <a:r>
              <a:rPr lang="ko-KR" altLang="en-US" dirty="0">
                <a:solidFill>
                  <a:schemeClr val="bg1"/>
                </a:solidFill>
              </a:rPr>
              <a:t>이동민</a:t>
            </a:r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9904" y="291662"/>
            <a:ext cx="373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클래스 다이어그램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E0E8F9-A559-458F-9EFD-B3B09AB2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8" y="1306830"/>
            <a:ext cx="4549140" cy="42443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0C5C00-4D1C-4BD8-A90C-844F107A4620}"/>
              </a:ext>
            </a:extLst>
          </p:cNvPr>
          <p:cNvSpPr txBox="1"/>
          <p:nvPr/>
        </p:nvSpPr>
        <p:spPr>
          <a:xfrm>
            <a:off x="6285391" y="1580852"/>
            <a:ext cx="48028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요약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시각에 따라 </a:t>
            </a:r>
            <a:r>
              <a:rPr lang="en-US" altLang="ko-KR" dirty="0" err="1"/>
              <a:t>waitingTime</a:t>
            </a:r>
            <a:r>
              <a:rPr lang="en-US" altLang="ko-KR" dirty="0"/>
              <a:t> </a:t>
            </a:r>
            <a:r>
              <a:rPr lang="ko-KR" altLang="en-US" dirty="0"/>
              <a:t>값이 변하므로 </a:t>
            </a:r>
            <a:r>
              <a:rPr lang="en-US" altLang="ko-KR" dirty="0"/>
              <a:t>dynamic</a:t>
            </a:r>
            <a:endParaRPr lang="ko-KR" altLang="en-US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yourLIst</a:t>
            </a:r>
            <a:r>
              <a:rPr lang="en-US" altLang="ko-KR" dirty="0"/>
              <a:t> -&gt; Ride </a:t>
            </a:r>
            <a:r>
              <a:rPr lang="ko-KR" altLang="en-US" dirty="0"/>
              <a:t>인스턴스 집합을 가지고 있는</a:t>
            </a:r>
            <a:r>
              <a:rPr lang="en-US" altLang="ko-KR" dirty="0"/>
              <a:t> list </a:t>
            </a:r>
            <a:r>
              <a:rPr lang="ko-KR" altLang="en-US" dirty="0"/>
              <a:t>인스턴스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Ride::</a:t>
            </a:r>
            <a:r>
              <a:rPr lang="en-US" altLang="ko-KR" dirty="0" err="1"/>
              <a:t>SetAllEfficiency</a:t>
            </a:r>
            <a:r>
              <a:rPr lang="en-US" altLang="ko-KR" dirty="0"/>
              <a:t> </a:t>
            </a:r>
            <a:r>
              <a:rPr lang="ko-KR" altLang="en-US" dirty="0"/>
              <a:t>메서드를 통해 효율적</a:t>
            </a:r>
            <a:endParaRPr lang="en-US" altLang="ko-KR" dirty="0"/>
          </a:p>
          <a:p>
            <a:r>
              <a:rPr lang="ko-KR" altLang="en-US" dirty="0"/>
              <a:t>인 탑승 순서로 재배열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489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9904" y="291662"/>
            <a:ext cx="373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진행 중에 변경된 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B1076D-1717-4A8B-BF4F-D91CAA5C6F44}"/>
              </a:ext>
            </a:extLst>
          </p:cNvPr>
          <p:cNvSpPr txBox="1"/>
          <p:nvPr/>
        </p:nvSpPr>
        <p:spPr>
          <a:xfrm>
            <a:off x="1809922" y="1621964"/>
            <a:ext cx="85721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C </a:t>
            </a:r>
            <a:r>
              <a:rPr lang="ko-KR" altLang="en-US" dirty="0"/>
              <a:t>절차 지향  </a:t>
            </a:r>
            <a:r>
              <a:rPr lang="en-US" altLang="ko-KR" dirty="0">
                <a:sym typeface="Wingdings" panose="05000000000000000000" pitchFamily="2" charset="2"/>
              </a:rPr>
              <a:t> C++ </a:t>
            </a:r>
            <a:r>
              <a:rPr lang="ko-KR" altLang="en-US" dirty="0">
                <a:sym typeface="Wingdings" panose="05000000000000000000" pitchFamily="2" charset="2"/>
              </a:rPr>
              <a:t>객체 지향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시행착오 끝에 모든 상황에 대한 시간을 계산하여 최소인 </a:t>
            </a:r>
            <a:r>
              <a:rPr lang="en-US" altLang="ko-KR" dirty="0">
                <a:sym typeface="Wingdings" panose="05000000000000000000" pitchFamily="2" charset="2"/>
              </a:rPr>
              <a:t>case</a:t>
            </a:r>
            <a:r>
              <a:rPr lang="ko-KR" altLang="en-US" dirty="0">
                <a:sym typeface="Wingdings" panose="05000000000000000000" pitchFamily="2" charset="2"/>
              </a:rPr>
              <a:t>를 반환하도록 저급한 알고리즘을 도입하려 했으나 의미를 더 주고 싶어 간단한 계산식으로 알고리즘 도입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엑셀 파일을 읽어 들이는 라이브러리를 도입하는데 많이 애먹음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결국 컴파일러가 읽어 들이지 못해 직접 컴파일러로 작성한 워크시트에서 진행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465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9904" y="291662"/>
            <a:ext cx="373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실행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994595-75BE-4839-BB70-A595D7909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2" y="877869"/>
            <a:ext cx="6826324" cy="55698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30D38B-58E4-4D64-BF9C-8CF835CE7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04" y="427350"/>
            <a:ext cx="4617720" cy="61417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6B006AB-A406-497C-A237-18B5845362C1}"/>
                  </a:ext>
                </a:extLst>
              </p14:cNvPr>
              <p14:cNvContentPartPr/>
              <p14:nvPr/>
            </p14:nvContentPartPr>
            <p14:xfrm>
              <a:off x="7811734" y="6162508"/>
              <a:ext cx="1091520" cy="10584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6B006AB-A406-497C-A237-18B5845362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03094" y="6153508"/>
                <a:ext cx="1109160" cy="12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30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9904" y="291662"/>
            <a:ext cx="373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프로젝트 자기 평가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687A9-7DC5-4CD8-A5B1-45A05BACC3AD}"/>
              </a:ext>
            </a:extLst>
          </p:cNvPr>
          <p:cNvSpPr txBox="1"/>
          <p:nvPr/>
        </p:nvSpPr>
        <p:spPr>
          <a:xfrm>
            <a:off x="1890944" y="1201641"/>
            <a:ext cx="84101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처음 해보는 프로젝트라 많이 서투르고 시작부터 어긋났으나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수업을 통해 객체 지향의 필요성도 느끼고 혼자서 체계적인 알고리즘을 작성하면서 나름의 실력 향상이 있었다고 생각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처음 계획한대로 프로젝트를 어느 정도 완수한 데에 개인적으로 큰 의의를 두고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부족함도 많이 느끼고 뿌듯함도 느낌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프로 완성된 프로젝트는 아니지만 만족하고 컴파일 오류는 프로젝트 이후에도 풀어보려는 노력은 계속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84203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와이드스크린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sennom3@naver.com</cp:lastModifiedBy>
  <cp:revision>42</cp:revision>
  <dcterms:created xsi:type="dcterms:W3CDTF">2018-06-13T11:24:55Z</dcterms:created>
  <dcterms:modified xsi:type="dcterms:W3CDTF">2018-10-17T04:09:07Z</dcterms:modified>
</cp:coreProperties>
</file>