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>
        <p:scale>
          <a:sx n="86" d="100"/>
          <a:sy n="86" d="100"/>
        </p:scale>
        <p:origin x="93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15FF-CF11-421C-A764-047723F18291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56FD-AC09-4A8E-A59F-81AD3C270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2215055"/>
            <a:ext cx="4966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+mj-lt"/>
              </a:rPr>
              <a:t>Datastructure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 Design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6855" y="341323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20153479 </a:t>
            </a:r>
            <a:r>
              <a:rPr lang="ko-KR" altLang="en-US" dirty="0">
                <a:solidFill>
                  <a:schemeClr val="bg1"/>
                </a:solidFill>
              </a:rPr>
              <a:t>이동민</a:t>
            </a: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Dataset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F13803-E369-40AD-BD35-04C55474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1140131"/>
            <a:ext cx="10535340" cy="2059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1ACA5B-4CDA-4AB5-861B-D7D43C02C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3617072"/>
            <a:ext cx="2438611" cy="2453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30A7DE-2EE7-4C21-AFAB-3C66CD5F8131}"/>
              </a:ext>
            </a:extLst>
          </p:cNvPr>
          <p:cNvSpPr txBox="1"/>
          <p:nvPr/>
        </p:nvSpPr>
        <p:spPr>
          <a:xfrm>
            <a:off x="3994951" y="3603177"/>
            <a:ext cx="404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모든 데이터는 분단위로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도 최단거리로 걸리는 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탑승시간은 조사 결과 </a:t>
            </a:r>
            <a:r>
              <a:rPr lang="en-US" altLang="ko-KR" dirty="0"/>
              <a:t>2~3</a:t>
            </a:r>
            <a:r>
              <a:rPr lang="ko-KR" altLang="en-US" dirty="0"/>
              <a:t>분으로 비슷하여 안전점검시간 </a:t>
            </a:r>
            <a:r>
              <a:rPr lang="en-US" altLang="ko-KR" dirty="0"/>
              <a:t>+2</a:t>
            </a:r>
            <a:r>
              <a:rPr lang="ko-KR" altLang="en-US" dirty="0"/>
              <a:t>분하여 </a:t>
            </a:r>
            <a:r>
              <a:rPr lang="en-US" altLang="ko-KR" dirty="0"/>
              <a:t>5</a:t>
            </a:r>
            <a:r>
              <a:rPr lang="ko-KR" altLang="en-US" dirty="0"/>
              <a:t>분으로 상수 값으로 고정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CE275-A981-4009-9E89-15F9830BB6C1}"/>
              </a:ext>
            </a:extLst>
          </p:cNvPr>
          <p:cNvSpPr txBox="1"/>
          <p:nvPr/>
        </p:nvSpPr>
        <p:spPr>
          <a:xfrm>
            <a:off x="8389398" y="3617072"/>
            <a:ext cx="274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컴파일러에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libxl.h</a:t>
            </a:r>
            <a:r>
              <a:rPr lang="en-US" altLang="ko-KR" dirty="0"/>
              <a:t> </a:t>
            </a:r>
            <a:r>
              <a:rPr lang="ko-KR" altLang="en-US" dirty="0"/>
              <a:t>라이브러리 도입</a:t>
            </a: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trial and error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1076D-1717-4A8B-BF4F-D91CAA5C6F44}"/>
              </a:ext>
            </a:extLst>
          </p:cNvPr>
          <p:cNvSpPr txBox="1"/>
          <p:nvPr/>
        </p:nvSpPr>
        <p:spPr>
          <a:xfrm>
            <a:off x="483068" y="2555112"/>
            <a:ext cx="5918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놀이기구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node</a:t>
            </a:r>
            <a:r>
              <a:rPr lang="ko-KR" altLang="en-US" dirty="0"/>
              <a:t>로 리스트를 만들어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멤버 중 하나로</a:t>
            </a:r>
            <a:r>
              <a:rPr lang="en-US" altLang="ko-KR" dirty="0"/>
              <a:t> efficiency</a:t>
            </a:r>
            <a:r>
              <a:rPr lang="ko-KR" altLang="en-US" dirty="0"/>
              <a:t>를 도입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efficiency</a:t>
            </a:r>
            <a:r>
              <a:rPr lang="ko-KR" altLang="en-US" dirty="0"/>
              <a:t>를 계산하는 적절한 계산식을 스스로 찾아 보려 했으나 </a:t>
            </a:r>
            <a:r>
              <a:rPr lang="en-US" altLang="ko-KR" dirty="0"/>
              <a:t> </a:t>
            </a:r>
            <a:r>
              <a:rPr lang="ko-KR" altLang="en-US" dirty="0"/>
              <a:t>실패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Vertex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edge weight</a:t>
            </a:r>
            <a:r>
              <a:rPr lang="ko-KR" altLang="en-US" dirty="0"/>
              <a:t>를 하나로 묶어 최소 신장 트리를 만들어보려 했으나 많은 변수와 다이나믹 요소에 의해 실패 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BBD73-82E3-4D43-B7B4-67313ED96E7B}"/>
              </a:ext>
            </a:extLst>
          </p:cNvPr>
          <p:cNvSpPr txBox="1"/>
          <p:nvPr/>
        </p:nvSpPr>
        <p:spPr>
          <a:xfrm>
            <a:off x="6684885" y="3429000"/>
            <a:ext cx="502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사용자의 놀이기구를 동적 배열로 입력 받아</a:t>
            </a:r>
            <a:endParaRPr lang="en-US" altLang="ko-KR" dirty="0"/>
          </a:p>
          <a:p>
            <a:r>
              <a:rPr lang="ko-KR" altLang="en-US" dirty="0"/>
              <a:t>모든 경우의 시간을 직접 구하는 방식 채택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465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BBD73-82E3-4D43-B7B4-67313ED96E7B}"/>
              </a:ext>
            </a:extLst>
          </p:cNvPr>
          <p:cNvSpPr txBox="1"/>
          <p:nvPr/>
        </p:nvSpPr>
        <p:spPr>
          <a:xfrm>
            <a:off x="3532239" y="2256144"/>
            <a:ext cx="502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보기 좋은 </a:t>
            </a:r>
            <a:r>
              <a:rPr lang="en-US" altLang="ko-KR" dirty="0"/>
              <a:t>GUI</a:t>
            </a:r>
            <a:r>
              <a:rPr lang="ko-KR" altLang="en-US" dirty="0"/>
              <a:t>를 도입하고 싶으나 지식 부족으로 다루지 못하여 콘솔창에서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남은 기간 도입하려는 노력과 </a:t>
            </a:r>
            <a:r>
              <a:rPr lang="en-US" altLang="ko-KR" dirty="0" err="1"/>
              <a:t>libxl.h</a:t>
            </a:r>
            <a:r>
              <a:rPr lang="en-US" altLang="ko-KR" dirty="0"/>
              <a:t> </a:t>
            </a:r>
            <a:r>
              <a:rPr lang="ko-KR" altLang="en-US" dirty="0"/>
              <a:t>외부 참조 에러 문제 해결을 목표로 하고 있음 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FAE34D-5995-4167-9474-B37D730B594E}"/>
              </a:ext>
            </a:extLst>
          </p:cNvPr>
          <p:cNvCxnSpPr/>
          <p:nvPr/>
        </p:nvCxnSpPr>
        <p:spPr>
          <a:xfrm>
            <a:off x="5903650" y="3053918"/>
            <a:ext cx="0" cy="37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3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sennom3@naver.com</cp:lastModifiedBy>
  <cp:revision>38</cp:revision>
  <dcterms:created xsi:type="dcterms:W3CDTF">2018-06-13T11:24:55Z</dcterms:created>
  <dcterms:modified xsi:type="dcterms:W3CDTF">2018-10-10T02:29:33Z</dcterms:modified>
</cp:coreProperties>
</file>