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BB63-4657-4409-9B3C-1EC401973A0E}" type="datetimeFigureOut">
              <a:rPr lang="en-US" smtClean="0"/>
              <a:t>4/2/2019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5E98-D97D-4FE5-905F-11B8D6C468C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Vehicle In and Out Maintain System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Problem Statement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Watchman has to maintain the register to get the detail of all vehicle.</a:t>
            </a:r>
          </a:p>
          <a:p>
            <a:r>
              <a:rPr lang="en-IN" dirty="0" smtClean="0"/>
              <a:t>It is difficult for them to maintain it.</a:t>
            </a:r>
            <a:endParaRPr lang="en-IN" dirty="0" smtClean="0"/>
          </a:p>
          <a:p>
            <a:r>
              <a:rPr lang="en-IN" dirty="0" smtClean="0"/>
              <a:t>Our proposed system is the solution for them as user just need to maintain his account and his vehicle detail while entering to the gate of the society/building.</a:t>
            </a:r>
          </a:p>
          <a:p>
            <a:r>
              <a:rPr lang="en-IN" dirty="0" smtClean="0"/>
              <a:t>Which gives the detail information related to the user and his entry and exit time.</a:t>
            </a:r>
            <a:endParaRPr lang="en-IN" dirty="0" smtClean="0"/>
          </a:p>
          <a:p>
            <a:endParaRPr lang="en-IN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4" y="404664"/>
            <a:ext cx="8830284" cy="6336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18864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err="1" smtClean="0"/>
              <a:t>Pojo</a:t>
            </a:r>
            <a:r>
              <a:rPr lang="en-US" sz="3600" b="1" u="sng" dirty="0" smtClean="0"/>
              <a:t> Classes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7015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04664"/>
            <a:ext cx="7632847" cy="5256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Service Layer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1304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7272808" cy="55446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188641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Repository Interface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92684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0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85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Vehicle In and Out Maintain System</vt:lpstr>
      <vt:lpstr>Problem Statement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Pe</dc:title>
  <dc:creator>Lubna</dc:creator>
  <cp:lastModifiedBy>Kalwankar, Pradip</cp:lastModifiedBy>
  <cp:revision>12</cp:revision>
  <dcterms:created xsi:type="dcterms:W3CDTF">2019-03-29T01:11:07Z</dcterms:created>
  <dcterms:modified xsi:type="dcterms:W3CDTF">2019-04-02T14:04:16Z</dcterms:modified>
</cp:coreProperties>
</file>