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2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2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68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4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64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5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5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9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0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5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2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1F8C9C-7A00-4D86-9AD9-CAB6D8990B98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13753E-9CEE-48C1-9820-A086355AC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4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706-1618-4BB6-A81B-9BBB3BB4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62" y="1029811"/>
            <a:ext cx="10013380" cy="77209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Arial Rounded MT Bold" panose="020F0704030504030204" pitchFamily="34" charset="0"/>
              </a:rPr>
              <a:t>MRA Project - </a:t>
            </a:r>
            <a:r>
              <a:rPr lang="en-IN" b="1" i="0" dirty="0" err="1">
                <a:effectLst/>
                <a:latin typeface="Arial Rounded MT Bold" panose="020F0704030504030204" pitchFamily="34" charset="0"/>
              </a:rPr>
              <a:t>MileStone</a:t>
            </a:r>
            <a:r>
              <a:rPr lang="en-IN" b="1" i="0" dirty="0">
                <a:effectLst/>
                <a:latin typeface="Arial Rounded MT Bold" panose="020F0704030504030204" pitchFamily="34" charset="0"/>
              </a:rPr>
              <a:t> 2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9926D-6093-C976-6908-B4DFC1041CA5}"/>
              </a:ext>
            </a:extLst>
          </p:cNvPr>
          <p:cNvSpPr txBox="1"/>
          <p:nvPr/>
        </p:nvSpPr>
        <p:spPr>
          <a:xfrm>
            <a:off x="8130987" y="5378824"/>
            <a:ext cx="351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Pavan Kalyan B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5818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Knime</a:t>
            </a:r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7522588" y="2136338"/>
            <a:ext cx="3374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 have used python to read and explore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 have used </a:t>
            </a:r>
            <a:r>
              <a:rPr lang="en-US" b="1" dirty="0" err="1"/>
              <a:t>knime</a:t>
            </a:r>
            <a:r>
              <a:rPr lang="en-US" b="1" dirty="0"/>
              <a:t> to perform the market basket analysis and I have used confidence = 0.60 and support = 0.05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C728D-C262-73EB-2636-BE29D4E76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7" y="1596231"/>
            <a:ext cx="604318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2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RULES: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809740" y="3435371"/>
            <a:ext cx="9361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have created some item list with recommended items and recommended item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</a:t>
            </a:r>
            <a:r>
              <a:rPr lang="en-US" b="1" dirty="0" err="1"/>
              <a:t>eg</a:t>
            </a:r>
            <a:r>
              <a:rPr lang="en-US" b="1" dirty="0"/>
              <a:t>: </a:t>
            </a:r>
            <a:r>
              <a:rPr lang="en-US" b="1" dirty="0" err="1"/>
              <a:t>yogurt,toilet,paper,aluminium,foil</a:t>
            </a:r>
            <a:r>
              <a:rPr lang="en-US" b="1" dirty="0"/>
              <a:t> recommended with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C45FF-6DBD-105C-9684-70FEDC02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6" y="1458099"/>
            <a:ext cx="8916487" cy="16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RULES: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809740" y="3435371"/>
            <a:ext cx="9361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column has minimum of 0.051 and maximum value of 0.055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Confidence has minimum value of 0.60 and maximum value of 0.68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Lift has minimum value of 1.42 and maximum value of 1.79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Confidence has mean of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has mean of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Lift has mean of 1.61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31C5F-E24E-D13F-8590-73D9C94C0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0" y="1668303"/>
            <a:ext cx="8947002" cy="13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4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RULES: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6956980" y="1418035"/>
            <a:ext cx="3195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can observe that there are 24 rows and 6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 objects and 3 floats in the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is a memory usage of 1.2+ KB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C89A2-FFFF-0113-9369-107C20AFD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92" y="1470490"/>
            <a:ext cx="3859902" cy="28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RULES: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3C276-5854-E347-BB92-C2097397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2" y="1206239"/>
            <a:ext cx="7731086" cy="51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7CCDC-5AFA-7533-5FF9-B8E73A7A4F70}"/>
              </a:ext>
            </a:extLst>
          </p:cNvPr>
          <p:cNvSpPr txBox="1"/>
          <p:nvPr/>
        </p:nvSpPr>
        <p:spPr>
          <a:xfrm>
            <a:off x="1093510" y="1206631"/>
            <a:ext cx="9389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per below slide image, Here are the observations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: Popularity of an item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one which has higher support values will have the high sales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Confidence : Probability of customer who bought both items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Higher the probability more likely the combo will works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Mostly like we would want lift to be higher than 1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 we have chosen the minimum support = 0.055 and highest confidence =0.60 for this 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2087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051C5-38B8-0CC1-82F0-EDD959A637C9}"/>
              </a:ext>
            </a:extLst>
          </p:cNvPr>
          <p:cNvSpPr txBox="1"/>
          <p:nvPr/>
        </p:nvSpPr>
        <p:spPr>
          <a:xfrm>
            <a:off x="895547" y="1470581"/>
            <a:ext cx="8719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: 0.5 and confidence :0.6, our 24 rules lift values  are in slide number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rules have more poultry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customers are rewarded with points scheme for next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every year at the Q4, Sales will be profitable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is a high massive sales at the starting of the year and going on to boost the sales, limited time offers and discounts are given at the end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i="0" dirty="0">
                <a:effectLst/>
              </a:rPr>
              <a:t>Possible Combos with Lucrative Offers: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20% off on poultry products with dinner rolls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15% off on soap with poultry purchase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Buy one get one free for paper towels with eggs and </a:t>
            </a:r>
            <a:r>
              <a:rPr lang="en-US" b="1" dirty="0" err="1"/>
              <a:t>icecream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track each customer with the loyalty points at the end of the year/month for regular customer</a:t>
            </a:r>
          </a:p>
        </p:txBody>
      </p:sp>
    </p:spTree>
    <p:extLst>
      <p:ext uri="{BB962C8B-B14F-4D97-AF65-F5344CB8AC3E}">
        <p14:creationId xmlns:p14="http://schemas.microsoft.com/office/powerpoint/2010/main" val="283963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706-1618-4BB6-A81B-9BBB3BB4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10" y="2130640"/>
            <a:ext cx="10013380" cy="116297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THANK YOU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4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1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714653"/>
            <a:ext cx="5376278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OF CONTENTS: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E479B-9553-48D3-A665-DE06183D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2" y="1335741"/>
            <a:ext cx="8754216" cy="4537158"/>
          </a:xfrm>
        </p:spPr>
        <p:txBody>
          <a:bodyPr>
            <a:noAutofit/>
          </a:bodyPr>
          <a:lstStyle/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Leelawadee UI" panose="020B0502040204020203" pitchFamily="34" charset="-34"/>
              </a:rPr>
              <a:t>Problem Statement</a:t>
            </a:r>
          </a:p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Leelawadee UI" panose="020B0502040204020203" pitchFamily="34" charset="-34"/>
              </a:rPr>
              <a:t>Data Analysis</a:t>
            </a:r>
          </a:p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Leelawadee UI" panose="020B0502040204020203" pitchFamily="34" charset="-34"/>
              </a:rPr>
              <a:t>EDA</a:t>
            </a:r>
          </a:p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Leelawadee UI" panose="020B0502040204020203" pitchFamily="34" charset="-34"/>
              </a:rPr>
              <a:t>Market Basket Analysis</a:t>
            </a:r>
          </a:p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Leelawadee UI" panose="020B0502040204020203" pitchFamily="34" charset="-34"/>
              </a:rPr>
              <a:t>Knime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Leelawadee UI" panose="020B0502040204020203" pitchFamily="34" charset="-34"/>
            </a:endParaRPr>
          </a:p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Leelawadee UI" panose="020B0502040204020203" pitchFamily="34" charset="-34"/>
              </a:rPr>
              <a:t>Association rules identified</a:t>
            </a:r>
          </a:p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Leelawadee UI" panose="020B0502040204020203" pitchFamily="34" charset="-34"/>
              </a:rPr>
              <a:t>Recommendations</a:t>
            </a:r>
          </a:p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solidFill>
                <a:schemeClr val="tx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987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714653"/>
            <a:ext cx="5376278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E479B-9553-48D3-A665-DE06183D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2" y="1335741"/>
            <a:ext cx="11220744" cy="3010016"/>
          </a:xfrm>
        </p:spPr>
        <p:txBody>
          <a:bodyPr>
            <a:noAutofit/>
          </a:bodyPr>
          <a:lstStyle/>
          <a:p>
            <a:pPr marL="628650" indent="-342900">
              <a:lnSpc>
                <a:spcPct val="107000"/>
              </a:lnSpc>
              <a:spcAft>
                <a:spcPts val="8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A Grocery Store shared the transactional data with you. Your job is to identify the most popular combos that can be suggested to the Grocery Store chain after a thorough analysis of the most commonly occurring sets of menu items in the customer orders. The Store doesn’t have any combo meals. Can you suggest the best combo meals?</a:t>
            </a:r>
            <a:endParaRPr lang="en-IN" sz="2400" b="1" dirty="0">
              <a:solidFill>
                <a:schemeClr val="tx1"/>
              </a:solidFill>
              <a:effectLst/>
              <a:ea typeface="Calibri" panose="020F050202020403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393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714653"/>
            <a:ext cx="5376278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014EF2-BD72-4B11-BC96-6ACA95D95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10" y="1577535"/>
            <a:ext cx="3822370" cy="174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7CF36-ADC4-4B53-9739-0E618A4A6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09" y="3965607"/>
            <a:ext cx="3822369" cy="174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6095999" y="1753382"/>
            <a:ext cx="433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 contains date, </a:t>
            </a:r>
            <a:r>
              <a:rPr lang="en-US" b="1" dirty="0" err="1"/>
              <a:t>order_id</a:t>
            </a:r>
            <a:r>
              <a:rPr lang="en-US" b="1" dirty="0"/>
              <a:t> and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First image shows the first 5 rows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Second image shows the last 5 rows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20641 rows and 3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17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714653"/>
            <a:ext cx="5376278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6095999" y="1753382"/>
            <a:ext cx="4330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20641 rows and 3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 Columns date and product are object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Order_id</a:t>
            </a:r>
            <a:r>
              <a:rPr lang="en-US" b="1" dirty="0"/>
              <a:t> column is int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is a memory usage of 483.9+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don’t have any null values in the data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2DEB2-E198-30E0-A320-4E5FE27F5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8" y="1714677"/>
            <a:ext cx="3506059" cy="2027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7EB8A-AB99-2601-3AA5-BD4064DA3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8" y="4307216"/>
            <a:ext cx="4505300" cy="8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 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7550868" y="2113121"/>
            <a:ext cx="3374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have observed that ‘Poultry’ is the highest products </a:t>
            </a:r>
            <a:r>
              <a:rPr lang="en-US" b="1" dirty="0" err="1"/>
              <a:t>saled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‘Poultry’ sales are the ones which has the maximum number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3C28E-A214-7D47-6633-E7E6C091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9" y="1358977"/>
            <a:ext cx="6523348" cy="47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3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 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7513161" y="2301658"/>
            <a:ext cx="3374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histogram plot is for the distribution plot for the </a:t>
            </a:r>
            <a:r>
              <a:rPr lang="en-US" b="1" dirty="0" err="1"/>
              <a:t>order_id</a:t>
            </a:r>
            <a:r>
              <a:rPr lang="en-US" b="1" dirty="0"/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Moderately Normally distributed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FA8B6-6180-5BED-4791-387C2DC8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96" y="1502161"/>
            <a:ext cx="5316717" cy="43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 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8661F-22D0-32E0-C723-A8BED15866CD}"/>
              </a:ext>
            </a:extLst>
          </p:cNvPr>
          <p:cNvSpPr txBox="1"/>
          <p:nvPr/>
        </p:nvSpPr>
        <p:spPr>
          <a:xfrm>
            <a:off x="7550868" y="2113121"/>
            <a:ext cx="3374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no outliers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have a mean value of 575.98 and standard deviation of 328.55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1139 is the highest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A0567-2E4B-A37B-C285-86C3B149A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1638145"/>
            <a:ext cx="4505299" cy="258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F9B0E-14F2-7299-8B93-6CA82C57B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1" y="4797076"/>
            <a:ext cx="4505298" cy="8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6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F936A-DE59-4274-9DF4-9D07A6B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2" y="582677"/>
            <a:ext cx="7905804" cy="541538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</a:t>
            </a:r>
            <a:r>
              <a:rPr lang="en-IN" sz="3200" b="1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BasKET</a:t>
            </a:r>
            <a:r>
              <a:rPr lang="en-IN" sz="32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ANALYSIS: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CB46-3D88-A598-6841-3B3D8079CBBF}"/>
              </a:ext>
            </a:extLst>
          </p:cNvPr>
          <p:cNvSpPr txBox="1"/>
          <p:nvPr/>
        </p:nvSpPr>
        <p:spPr>
          <a:xfrm>
            <a:off x="719722" y="1225689"/>
            <a:ext cx="10275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Market Based Analysis is  a technique which involves understanding of customer purchasing patterns to increase sales which is more efficient for retailers.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data mining technique uses purchase history of customer in large data sets and the products that are purchased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uses Association rules to analyze the relationship between different objects in a set and to find repeated pattern in a transaction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improving sales in grocery store, this data mining technique will help us in identifying the best suggestion and product combo.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Apriori</a:t>
            </a:r>
            <a:r>
              <a:rPr lang="en-US" b="1" dirty="0"/>
              <a:t> Algorithm is the commonly used algorithm method in Market Basket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Apriori</a:t>
            </a:r>
            <a:r>
              <a:rPr lang="en-US" b="1" dirty="0"/>
              <a:t> Algorithm uses three components such as,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Lift</a:t>
            </a:r>
          </a:p>
        </p:txBody>
      </p:sp>
    </p:spTree>
    <p:extLst>
      <p:ext uri="{BB962C8B-B14F-4D97-AF65-F5344CB8AC3E}">
        <p14:creationId xmlns:p14="http://schemas.microsoft.com/office/powerpoint/2010/main" val="21795278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267</TotalTime>
  <Words>739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Century Gothic</vt:lpstr>
      <vt:lpstr>Wingdings 3</vt:lpstr>
      <vt:lpstr>Slice</vt:lpstr>
      <vt:lpstr>MRA Project - MileStone 2</vt:lpstr>
      <vt:lpstr>TABLE OF CONTENTS:</vt:lpstr>
      <vt:lpstr>Problem STATEMENT</vt:lpstr>
      <vt:lpstr>DATA ANALYSIS</vt:lpstr>
      <vt:lpstr>DATA ANALYSIS</vt:lpstr>
      <vt:lpstr>EXPLORATORY DATA ANALYSIS (EDA) :</vt:lpstr>
      <vt:lpstr>EXPLORATORY DATA ANALYSIS (EDA) :</vt:lpstr>
      <vt:lpstr>EXPLORATORY DATA ANALYSIS (EDA) :</vt:lpstr>
      <vt:lpstr>Market BasKET ANALYSIS:</vt:lpstr>
      <vt:lpstr>Knime :</vt:lpstr>
      <vt:lpstr>Association RULES:</vt:lpstr>
      <vt:lpstr>Association RULES:</vt:lpstr>
      <vt:lpstr>Association RULES:</vt:lpstr>
      <vt:lpstr>Association RULES:</vt:lpstr>
      <vt:lpstr>PowerPoint Presentation</vt:lpstr>
      <vt:lpstr>Recommendations: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USING MACHINE LEARNING</dc:title>
  <dc:creator>PAVAN KALYAN B</dc:creator>
  <cp:lastModifiedBy>pavan kalyan</cp:lastModifiedBy>
  <cp:revision>43</cp:revision>
  <dcterms:created xsi:type="dcterms:W3CDTF">2020-08-06T15:20:58Z</dcterms:created>
  <dcterms:modified xsi:type="dcterms:W3CDTF">2022-08-14T14:49:43Z</dcterms:modified>
</cp:coreProperties>
</file>