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7"/>
  </p:normalViewPr>
  <p:slideViewPr>
    <p:cSldViewPr snapToGrid="0" snapToObjects="1">
      <p:cViewPr>
        <p:scale>
          <a:sx n="136" d="100"/>
          <a:sy n="136" d="100"/>
        </p:scale>
        <p:origin x="3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A025-2A79-E441-B977-AF88785E2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8ABA8-8F9C-F74C-BF2E-786BE233E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9C4A-692B-5940-A4F9-40C02C9E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E9EBC-B3F6-A744-B389-9D17CB84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5A4B-6F98-2D4D-9F73-2CE26AEE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E5FB-48F9-1542-B01A-77B4647D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70235-1596-2640-8033-AAEEED6F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998D-526D-3747-B2D6-EFAB5141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CDF7-0472-A443-A7D7-D5A0D86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995C-8E9A-D846-A5BD-AB58E444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79C7B-0656-B74C-A124-3F0C5C0C9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C5CBA-0892-A744-8A6E-9C44BF8AE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75C2-B7D6-FA4B-87AB-BC286641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342E-D9A2-9648-B3F7-C40CC17E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7D24-9589-4A4D-8F53-D8BA0CD7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1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8DB5-A995-E241-A9CD-5DFEF745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5E57-71D2-EF44-8F90-9D1ED82F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153D-E76B-9C42-B4B3-FE60F2D4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05FD1-2435-6D48-8B1C-E6261ACF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28A8-F8F0-494D-8224-01CB47F0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CA57-9290-5447-9690-F5CD4957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547F-DCA1-744B-92FE-AFCFE287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1E37-FBAE-7C4F-ABAD-24BBA49E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56A2-2E70-5842-98B3-D7296049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4509-AE3D-E748-9D0B-3B8421F8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2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EBC4-B19C-DD4D-8FF8-29859979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0383-FA45-B84F-AAF3-B481A22D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CC5B-59AD-DB45-83E7-C14F382F9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2CD55-7309-6E4E-AF25-D615537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55B7-1B07-EE4A-8CE3-DEC0F148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830D4-F8FA-3A48-8D44-301FEA93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C3A4-2994-EF4D-93A2-22718C3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AF0F-4C80-0646-8697-3D56D14B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A4159-5ED1-9149-9025-37AE7A7DA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A0C64-222C-3549-BDCC-AD1041699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F674A-ACB7-634F-A567-CAB37A32D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10EE7-335B-FC4A-A098-DDEBF88B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40FB6-E637-244A-B5B6-F35887B3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DA5D6-8780-9946-B58D-2D0E4CCE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75E-D735-BB43-B081-75FC4910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9787D-39F4-394D-8FD9-10FF2D90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CB457-1303-F14E-B8A2-73A9A38A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18611-A2AB-7842-B057-819451C8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7AD4E-14A7-4E49-9BE0-BB51D65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0D74A-CD03-424E-86A8-2C772194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6B0E-D801-244E-ADDD-A2CC7052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3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E5D7-0FC0-0242-A3E3-CD599189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6793-6987-1D4A-9D31-E29D5FAA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97945-C39E-9C44-B403-58C4DC31D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7C6D-9238-1141-98CA-B4352120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09D30-4754-3F4A-8DC8-1F0211D2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2B6DE-6A39-264E-9CC2-D0850550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052A-8716-D142-9C77-0779E59B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CF0D8-9FA5-6944-8901-9AA984722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ACACF-C890-F044-A33C-AD6FC80D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9879E-4330-4941-BE7F-1907ACD8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91F09-7625-9A42-B7E0-6C40DD69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7655-D567-2E4C-ACF0-88BE548A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5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633E0-6736-D24F-A556-B3396E89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C529-BE7F-944C-91C5-E6D37753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D614-91DA-4846-9854-C1FA26872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525D-ECE0-3F40-BF18-056718BBE43F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159D-48CE-444F-8CFD-351A82135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B6D2-3026-A54A-BAB7-A167368AA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FB0C-2A67-7549-B067-C6C65DE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9C5D80-156F-564A-88EF-9B419214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1" y="246888"/>
            <a:ext cx="3495485" cy="63442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7915B8-F886-7744-B3C6-A13098DD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1897" y="640080"/>
            <a:ext cx="6409944" cy="19110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Facial Fraud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</a:br>
            <a:r>
              <a:rPr lang="en-US" sz="4000" dirty="0">
                <a:solidFill>
                  <a:schemeClr val="accent1"/>
                </a:solidFill>
                <a:latin typeface="Cambria" panose="02040503050406030204" pitchFamily="18" charset="0"/>
              </a:rPr>
              <a:t>Say only what you mean!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B0D58-DDA1-224D-B46F-3980AD1E235A}"/>
              </a:ext>
            </a:extLst>
          </p:cNvPr>
          <p:cNvSpPr txBox="1"/>
          <p:nvPr/>
        </p:nvSpPr>
        <p:spPr>
          <a:xfrm>
            <a:off x="7271606" y="4267328"/>
            <a:ext cx="39002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Purnima Kamath</a:t>
            </a:r>
          </a:p>
          <a:p>
            <a:r>
              <a:rPr lang="en-US" sz="3200" dirty="0">
                <a:latin typeface="Cambria" panose="02040503050406030204" pitchFamily="18" charset="0"/>
              </a:rPr>
              <a:t>Sudheer Mohan</a:t>
            </a:r>
          </a:p>
          <a:p>
            <a:r>
              <a:rPr lang="en-US" sz="3200" dirty="0">
                <a:latin typeface="Cambria" panose="02040503050406030204" pitchFamily="18" charset="0"/>
              </a:rPr>
              <a:t>Krishan Chandran KS</a:t>
            </a:r>
          </a:p>
          <a:p>
            <a:r>
              <a:rPr lang="en-US" sz="3200" dirty="0">
                <a:latin typeface="Cambria" panose="02040503050406030204" pitchFamily="18" charset="0"/>
              </a:rPr>
              <a:t>Marshall Keyes</a:t>
            </a:r>
          </a:p>
        </p:txBody>
      </p:sp>
    </p:spTree>
    <p:extLst>
      <p:ext uri="{BB962C8B-B14F-4D97-AF65-F5344CB8AC3E}">
        <p14:creationId xmlns:p14="http://schemas.microsoft.com/office/powerpoint/2010/main" val="210330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Facial Fraud Say only what you mean!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Fraud Say only what you mean!</dc:title>
  <dc:creator>Purnima Kamath</dc:creator>
  <cp:lastModifiedBy>Purnima Kamath</cp:lastModifiedBy>
  <cp:revision>9</cp:revision>
  <dcterms:created xsi:type="dcterms:W3CDTF">2018-12-20T11:18:57Z</dcterms:created>
  <dcterms:modified xsi:type="dcterms:W3CDTF">2018-12-21T03:26:36Z</dcterms:modified>
</cp:coreProperties>
</file>