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7"/>
  </p:normalViewPr>
  <p:slideViewPr>
    <p:cSldViewPr snapToGrid="0">
      <p:cViewPr varScale="1">
        <p:scale>
          <a:sx n="122" d="100"/>
          <a:sy n="122" d="100"/>
        </p:scale>
        <p:origin x="20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85BA-839A-C8C4-E557-BD9B649FF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8656C-159D-B318-73EF-42EEE9EBD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72967-0839-93A1-7160-42427141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9E86-3D39-D848-A87B-B53D25DF00F6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90999-017F-F28D-0FB6-F3A9B50A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78DBC-BF81-A9B0-96FB-A978E3DE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5D7A-088C-E342-90DF-69A6ED88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0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02A9-B0BC-5066-7E01-4D6D8958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A3854-58C9-7371-7B79-F74749F99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63732-A994-AB9D-6387-E92AA7BB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9E86-3D39-D848-A87B-B53D25DF00F6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B1728-9FC6-87AB-C99E-0912B89D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CE800-1220-8240-7047-E4EAB190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5D7A-088C-E342-90DF-69A6ED88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4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EF56C-1917-648B-2B2A-0D6A981EB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92636-3FDC-7258-F9E9-EB6C8503A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C52F0-5A57-54D2-FA3C-E99F8B16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9E86-3D39-D848-A87B-B53D25DF00F6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80F69-BB63-2FBB-FA04-245941DF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2B715-4460-9A4E-E8CB-119EC0E7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5D7A-088C-E342-90DF-69A6ED88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1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8131-B849-CF77-013E-C98D9730F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6E2B-F288-4DD1-B393-C33F7697E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842BC-4FFB-33A5-E054-C9BFC2C84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9E86-3D39-D848-A87B-B53D25DF00F6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9B565-3507-6CCF-D10A-95D29523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1112E-8AC5-C4C1-4ED8-92F5F1D3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5D7A-088C-E342-90DF-69A6ED88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6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6EFB-B9CE-3152-B3B9-6FBD5A2C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36FDA-091B-0D82-972F-387CB47C7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70A76-74CA-E2D0-6925-41520E989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9E86-3D39-D848-A87B-B53D25DF00F6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61F42-6439-9F2D-FBDC-2D1A9CF7C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CD448-5943-A872-12F5-56EA50DB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5D7A-088C-E342-90DF-69A6ED88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2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7AE9-1329-BEC6-05E2-DF2D8ECF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79EA-2497-5421-ADCF-2683B9A85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3C9F7-3E07-2AF8-E554-5D3183E4E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9BE19-75DA-45BB-99CD-FEF6F6DE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9E86-3D39-D848-A87B-B53D25DF00F6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37FCD-8588-67DC-F498-E759EDA4B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7BE20-93A6-0D37-4F4F-9D9039CB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5D7A-088C-E342-90DF-69A6ED88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3479-DE64-2552-D7C4-7D768A5F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0B46A-F25F-353D-C63E-7DC6658B7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FB0B4-4A5E-ABDF-7BD5-DDC54AD78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20EA0-D9AE-40A6-B9F9-6112C1B64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79593E-8A9B-97D4-158E-EAD17D497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A51FA-B443-5AD7-35D1-B340B791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9E86-3D39-D848-A87B-B53D25DF00F6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33443D-A72C-6873-BD1D-0754C7B5B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5CD5C-5A7B-58AB-3090-98170CD7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5D7A-088C-E342-90DF-69A6ED88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9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8A28-0E81-DEE6-B382-47CCE254F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08708-A10F-EE7D-F46F-1E19DDAC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9E86-3D39-D848-A87B-B53D25DF00F6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71491-A175-2BD7-3432-0852A567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85621-748E-3D29-885D-F2DBA51E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5D7A-088C-E342-90DF-69A6ED88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5B4FD-AE8F-407A-2E54-C518F0B1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9E86-3D39-D848-A87B-B53D25DF00F6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BBB321-1364-DC61-2AA1-D72C1D6CC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56752-EA49-6FD4-22F6-4AFBD129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5D7A-088C-E342-90DF-69A6ED88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E718-083C-C63A-9F33-E790A945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CA8C2-21B1-A599-51D9-E28C22C01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BF185-2756-F07E-BDAE-B94A7D2D0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2FD85-8598-7AB3-3127-0398DBF6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9E86-3D39-D848-A87B-B53D25DF00F6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26B4A-479E-A0F3-9F67-71A38AD5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7FA0F-7B82-3CBE-3812-B921D655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5D7A-088C-E342-90DF-69A6ED88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6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D6592-5C45-BF90-ED01-B70A91465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8501D-2117-DA7A-225D-24CEFA1D6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EA2D5-2EA7-32C3-85F0-A36A5138C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90355-353C-0514-A3DC-9E600A10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9E86-3D39-D848-A87B-B53D25DF00F6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E4750-EE96-4DEF-EFBD-57F53B34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6FA84-DD94-4C21-D1C3-39987187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5D7A-088C-E342-90DF-69A6ED88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7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F57822-D6ED-C71E-6300-B01035CD2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9A23B-CB96-21F2-E177-0A3CE003F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4DBB3-39BB-BBFB-D7C4-7E3BA1322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719E86-3D39-D848-A87B-B53D25DF00F6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BBE42-BA26-EF44-4179-FDA08BDAD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38DE6-37DF-A790-32B4-BF7BA82AF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185D7A-088C-E342-90DF-69A6ED88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9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microsoft.com/office/2007/relationships/hdphoto" Target="../media/hdphoto10.wdp"/><Relationship Id="rId3" Type="http://schemas.microsoft.com/office/2007/relationships/hdphoto" Target="../media/hdphoto1.wdp"/><Relationship Id="rId7" Type="http://schemas.microsoft.com/office/2007/relationships/hdphoto" Target="../media/hdphoto5.wdp"/><Relationship Id="rId12" Type="http://schemas.microsoft.com/office/2007/relationships/hdphoto" Target="../media/hdphoto9.wdp"/><Relationship Id="rId17" Type="http://schemas.openxmlformats.org/officeDocument/2006/relationships/image" Target="../media/image5.png"/><Relationship Id="rId2" Type="http://schemas.openxmlformats.org/officeDocument/2006/relationships/image" Target="../media/image1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11" Type="http://schemas.microsoft.com/office/2007/relationships/hdphoto" Target="../media/hdphoto8.wdp"/><Relationship Id="rId5" Type="http://schemas.microsoft.com/office/2007/relationships/hdphoto" Target="../media/hdphoto3.wdp"/><Relationship Id="rId15" Type="http://schemas.openxmlformats.org/officeDocument/2006/relationships/image" Target="../media/image3.png"/><Relationship Id="rId10" Type="http://schemas.microsoft.com/office/2007/relationships/hdphoto" Target="../media/hdphoto7.wdp"/><Relationship Id="rId4" Type="http://schemas.microsoft.com/office/2007/relationships/hdphoto" Target="../media/hdphoto2.wdp"/><Relationship Id="rId9" Type="http://schemas.microsoft.com/office/2007/relationships/hdphoto" Target="../media/hdphoto6.wdp"/><Relationship Id="rId14" Type="http://schemas.microsoft.com/office/2007/relationships/hdphoto" Target="../media/hdphoto1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white film strip&#10;&#10;Description automatically generated">
            <a:extLst>
              <a:ext uri="{FF2B5EF4-FFF2-40B4-BE49-F238E27FC236}">
                <a16:creationId xmlns:a16="http://schemas.microsoft.com/office/drawing/2014/main" id="{D8EFBC75-B6A3-548F-0C25-EBB54A8F2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60" b="89163" l="556" r="96667">
                        <a14:foregroundMark x1="8611" y1="16749" x2="1667" y2="30049"/>
                        <a14:foregroundMark x1="4167" y1="80788" x2="833" y2="77340"/>
                        <a14:foregroundMark x1="93611" y1="21182" x2="96667" y2="23645"/>
                        <a14:foregroundMark x1="91944" y1="83744" x2="96667" y2="773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005" y="969078"/>
            <a:ext cx="1793813" cy="1160154"/>
          </a:xfrm>
          <a:prstGeom prst="rect">
            <a:avLst/>
          </a:prstGeom>
        </p:spPr>
      </p:pic>
      <p:pic>
        <p:nvPicPr>
          <p:cNvPr id="8" name="Picture 7" descr="A black and white film strip&#10;&#10;Description automatically generated">
            <a:extLst>
              <a:ext uri="{FF2B5EF4-FFF2-40B4-BE49-F238E27FC236}">
                <a16:creationId xmlns:a16="http://schemas.microsoft.com/office/drawing/2014/main" id="{04CC0A38-C593-DBD5-7ECE-F5EC82C03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60" b="89163" l="556" r="96667">
                        <a14:foregroundMark x1="8611" y1="16749" x2="1667" y2="30049"/>
                        <a14:foregroundMark x1="4167" y1="80788" x2="833" y2="77340"/>
                        <a14:foregroundMark x1="93611" y1="21182" x2="96667" y2="23645"/>
                        <a14:foregroundMark x1="91944" y1="83744" x2="96667" y2="773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0347" y="969078"/>
            <a:ext cx="1793813" cy="1160154"/>
          </a:xfrm>
          <a:prstGeom prst="rect">
            <a:avLst/>
          </a:prstGeom>
        </p:spPr>
      </p:pic>
      <p:pic>
        <p:nvPicPr>
          <p:cNvPr id="9" name="Picture 8" descr="A black and white film strip&#10;&#10;Description automatically generated">
            <a:extLst>
              <a:ext uri="{FF2B5EF4-FFF2-40B4-BE49-F238E27FC236}">
                <a16:creationId xmlns:a16="http://schemas.microsoft.com/office/drawing/2014/main" id="{D3EC1A50-A89F-B13F-A82A-0427DC417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60" b="89163" l="556" r="96667">
                        <a14:foregroundMark x1="8611" y1="16749" x2="1667" y2="30049"/>
                        <a14:foregroundMark x1="4167" y1="80788" x2="833" y2="77340"/>
                        <a14:foregroundMark x1="93611" y1="21182" x2="96667" y2="23645"/>
                        <a14:foregroundMark x1="91944" y1="83744" x2="96667" y2="773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36866" y="969077"/>
            <a:ext cx="1793813" cy="1160154"/>
          </a:xfrm>
          <a:prstGeom prst="rect">
            <a:avLst/>
          </a:prstGeom>
        </p:spPr>
      </p:pic>
      <p:pic>
        <p:nvPicPr>
          <p:cNvPr id="11" name="Picture 10" descr="A black and white film strip&#10;&#10;Description automatically generated">
            <a:extLst>
              <a:ext uri="{FF2B5EF4-FFF2-40B4-BE49-F238E27FC236}">
                <a16:creationId xmlns:a16="http://schemas.microsoft.com/office/drawing/2014/main" id="{67B078D3-6E6C-6321-8B02-6696D68F2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360" b="89163" l="556" r="96667">
                        <a14:foregroundMark x1="8611" y1="16749" x2="1667" y2="30049"/>
                        <a14:foregroundMark x1="4167" y1="80788" x2="833" y2="77340"/>
                        <a14:foregroundMark x1="93611" y1="21182" x2="96667" y2="23645"/>
                        <a14:foregroundMark x1="91944" y1="83744" x2="96667" y2="773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03282" y="988957"/>
            <a:ext cx="1793813" cy="1160154"/>
          </a:xfrm>
          <a:prstGeom prst="rect">
            <a:avLst/>
          </a:prstGeom>
        </p:spPr>
      </p:pic>
      <p:pic>
        <p:nvPicPr>
          <p:cNvPr id="12" name="Picture 11" descr="A black and white film strip&#10;&#10;Description automatically generated">
            <a:extLst>
              <a:ext uri="{FF2B5EF4-FFF2-40B4-BE49-F238E27FC236}">
                <a16:creationId xmlns:a16="http://schemas.microsoft.com/office/drawing/2014/main" id="{3A9A0A45-2A5F-E32E-E10E-930900276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360" b="89163" l="556" r="96667">
                        <a14:foregroundMark x1="8611" y1="16749" x2="1667" y2="30049"/>
                        <a14:foregroundMark x1="4167" y1="80788" x2="833" y2="77340"/>
                        <a14:foregroundMark x1="93611" y1="21182" x2="96667" y2="23645"/>
                        <a14:foregroundMark x1="91944" y1="83744" x2="96667" y2="773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49801" y="988956"/>
            <a:ext cx="1793813" cy="116015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B9810A-5CB1-E370-82C2-061D926A29D7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5430679" y="1549154"/>
            <a:ext cx="1272603" cy="19880"/>
          </a:xfrm>
          <a:prstGeom prst="line">
            <a:avLst/>
          </a:prstGeom>
          <a:ln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200905-D5E4-C614-4381-EF1E6C437BB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430679" y="1549154"/>
            <a:ext cx="1004904" cy="0"/>
          </a:xfrm>
          <a:prstGeom prst="line">
            <a:avLst/>
          </a:prstGeom>
          <a:ln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155A6D-4A96-ECD3-5D2D-7EFC1B8F2F8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430679" y="1549154"/>
            <a:ext cx="797060" cy="0"/>
          </a:xfrm>
          <a:prstGeom prst="line">
            <a:avLst/>
          </a:prstGeom>
          <a:ln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BAE5E2-A6CC-E7A5-96DA-6D135B71C1B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430679" y="1549154"/>
            <a:ext cx="500408" cy="0"/>
          </a:xfrm>
          <a:prstGeom prst="line">
            <a:avLst/>
          </a:prstGeom>
          <a:ln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117B42-2BDB-6E96-2717-04C746B3317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430679" y="1549154"/>
            <a:ext cx="248162" cy="0"/>
          </a:xfrm>
          <a:prstGeom prst="line">
            <a:avLst/>
          </a:prstGeom>
          <a:ln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7" name="Picture 36" descr="A person holding a pointer&#10;&#10;Description automatically generated">
            <a:extLst>
              <a:ext uri="{FF2B5EF4-FFF2-40B4-BE49-F238E27FC236}">
                <a16:creationId xmlns:a16="http://schemas.microsoft.com/office/drawing/2014/main" id="{09E66A94-7A4A-B444-F939-52856BDAAC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481" y="1244353"/>
            <a:ext cx="609600" cy="609600"/>
          </a:xfrm>
          <a:prstGeom prst="rect">
            <a:avLst/>
          </a:prstGeom>
        </p:spPr>
      </p:pic>
      <p:pic>
        <p:nvPicPr>
          <p:cNvPr id="38" name="Picture 37" descr="A person holding a pointer&#10;&#10;Description automatically generated">
            <a:extLst>
              <a:ext uri="{FF2B5EF4-FFF2-40B4-BE49-F238E27FC236}">
                <a16:creationId xmlns:a16="http://schemas.microsoft.com/office/drawing/2014/main" id="{0FB99BEC-B244-7F9F-11D4-4A6649AC49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6666" y="1260281"/>
            <a:ext cx="609600" cy="609600"/>
          </a:xfrm>
          <a:prstGeom prst="rect">
            <a:avLst/>
          </a:prstGeom>
        </p:spPr>
      </p:pic>
      <p:pic>
        <p:nvPicPr>
          <p:cNvPr id="42" name="Picture 41" descr="A person holding a pointer&#10;&#10;Description automatically generated">
            <a:extLst>
              <a:ext uri="{FF2B5EF4-FFF2-40B4-BE49-F238E27FC236}">
                <a16:creationId xmlns:a16="http://schemas.microsoft.com/office/drawing/2014/main" id="{6017BB7B-916B-4C5D-AE4C-3195912FC4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1527" y="1276209"/>
            <a:ext cx="609600" cy="6096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4" name="Picture 43" descr="A person holding a pointer&#10;&#10;Description automatically generated">
            <a:extLst>
              <a:ext uri="{FF2B5EF4-FFF2-40B4-BE49-F238E27FC236}">
                <a16:creationId xmlns:a16="http://schemas.microsoft.com/office/drawing/2014/main" id="{0DFE7ABE-6666-0388-C204-5A5C2B4928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4705" y="1269651"/>
            <a:ext cx="609600" cy="609600"/>
          </a:xfrm>
          <a:prstGeom prst="rect">
            <a:avLst/>
          </a:prstGeom>
        </p:spPr>
      </p:pic>
      <p:pic>
        <p:nvPicPr>
          <p:cNvPr id="45" name="Picture 44" descr="A person holding a pointer&#10;&#10;Description automatically generated">
            <a:extLst>
              <a:ext uri="{FF2B5EF4-FFF2-40B4-BE49-F238E27FC236}">
                <a16:creationId xmlns:a16="http://schemas.microsoft.com/office/drawing/2014/main" id="{AB9EF1E9-85AB-9625-4A04-3E8362DBC1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9331" y="1256593"/>
            <a:ext cx="609600" cy="6096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7" name="Picture 46" descr="A black and white film strip&#10;&#10;Description automatically generated">
            <a:extLst>
              <a:ext uri="{FF2B5EF4-FFF2-40B4-BE49-F238E27FC236}">
                <a16:creationId xmlns:a16="http://schemas.microsoft.com/office/drawing/2014/main" id="{8B0CDBE0-0B18-8970-1D71-C1A3E3689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360" b="89163" l="556" r="96667">
                        <a14:foregroundMark x1="8611" y1="16749" x2="1667" y2="30049"/>
                        <a14:foregroundMark x1="4167" y1="80788" x2="833" y2="77340"/>
                        <a14:foregroundMark x1="93611" y1="21182" x2="96667" y2="23645"/>
                        <a14:foregroundMark x1="91944" y1="83744" x2="96667" y2="77340"/>
                      </a14:backgroundRemoval>
                    </a14:imgEffect>
                  </a14:imgLayer>
                </a14:imgProps>
              </a:ext>
            </a:extLst>
          </a:blip>
          <a:srcRect r="49409"/>
          <a:stretch/>
        </p:blipFill>
        <p:spPr>
          <a:xfrm>
            <a:off x="260040" y="3118724"/>
            <a:ext cx="907512" cy="1160154"/>
          </a:xfrm>
          <a:prstGeom prst="rect">
            <a:avLst/>
          </a:prstGeom>
        </p:spPr>
      </p:pic>
      <p:pic>
        <p:nvPicPr>
          <p:cNvPr id="48" name="Picture 47" descr="A person holding a pointer&#10;&#10;Description automatically generated">
            <a:extLst>
              <a:ext uri="{FF2B5EF4-FFF2-40B4-BE49-F238E27FC236}">
                <a16:creationId xmlns:a16="http://schemas.microsoft.com/office/drawing/2014/main" id="{1EC73402-71B3-388D-C11B-26CFFD3B33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515" y="3393999"/>
            <a:ext cx="609600" cy="609600"/>
          </a:xfrm>
          <a:prstGeom prst="rect">
            <a:avLst/>
          </a:prstGeom>
        </p:spPr>
      </p:pic>
      <p:pic>
        <p:nvPicPr>
          <p:cNvPr id="49" name="Picture 48" descr="A black and white film strip&#10;&#10;Description automatically generated">
            <a:extLst>
              <a:ext uri="{FF2B5EF4-FFF2-40B4-BE49-F238E27FC236}">
                <a16:creationId xmlns:a16="http://schemas.microsoft.com/office/drawing/2014/main" id="{A49715E4-747E-96E3-9C7A-04DE7B08B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360" b="89163" l="556" r="96667">
                        <a14:foregroundMark x1="8611" y1="16749" x2="1667" y2="30049"/>
                        <a14:foregroundMark x1="4167" y1="80788" x2="833" y2="77340"/>
                        <a14:foregroundMark x1="93611" y1="21182" x2="96667" y2="23645"/>
                        <a14:foregroundMark x1="91944" y1="83744" x2="96667" y2="77340"/>
                      </a14:backgroundRemoval>
                    </a14:imgEffect>
                  </a14:imgLayer>
                </a14:imgProps>
              </a:ext>
            </a:extLst>
          </a:blip>
          <a:srcRect r="49409"/>
          <a:stretch/>
        </p:blipFill>
        <p:spPr>
          <a:xfrm>
            <a:off x="1415264" y="3118724"/>
            <a:ext cx="907512" cy="1160154"/>
          </a:xfrm>
          <a:prstGeom prst="rect">
            <a:avLst/>
          </a:prstGeom>
        </p:spPr>
      </p:pic>
      <p:pic>
        <p:nvPicPr>
          <p:cNvPr id="51" name="Picture 50" descr="A black and white film strip&#10;&#10;Description automatically generated">
            <a:extLst>
              <a:ext uri="{FF2B5EF4-FFF2-40B4-BE49-F238E27FC236}">
                <a16:creationId xmlns:a16="http://schemas.microsoft.com/office/drawing/2014/main" id="{E8B65A13-1578-7EA0-E160-ECCE91AEE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360" b="89163" l="556" r="96667">
                        <a14:foregroundMark x1="8611" y1="16749" x2="1667" y2="30049"/>
                        <a14:foregroundMark x1="4167" y1="80788" x2="833" y2="77340"/>
                        <a14:foregroundMark x1="93611" y1="21182" x2="96667" y2="23645"/>
                        <a14:foregroundMark x1="91944" y1="83744" x2="96667" y2="77340"/>
                      </a14:backgroundRemoval>
                    </a14:imgEffect>
                  </a14:imgLayer>
                </a14:imgProps>
              </a:ext>
            </a:extLst>
          </a:blip>
          <a:srcRect r="49409"/>
          <a:stretch/>
        </p:blipFill>
        <p:spPr>
          <a:xfrm>
            <a:off x="2570488" y="3118724"/>
            <a:ext cx="907512" cy="1160154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2A925754-32C1-1585-B145-1321E067B61C}"/>
              </a:ext>
            </a:extLst>
          </p:cNvPr>
          <p:cNvGrpSpPr/>
          <p:nvPr/>
        </p:nvGrpSpPr>
        <p:grpSpPr>
          <a:xfrm>
            <a:off x="4775742" y="3034641"/>
            <a:ext cx="2680562" cy="1160154"/>
            <a:chOff x="4711777" y="3045151"/>
            <a:chExt cx="2680562" cy="1160154"/>
          </a:xfrm>
        </p:grpSpPr>
        <p:pic>
          <p:nvPicPr>
            <p:cNvPr id="54" name="Picture 53" descr="A black and white film strip&#10;&#10;Description automatically generated">
              <a:extLst>
                <a:ext uri="{FF2B5EF4-FFF2-40B4-BE49-F238E27FC236}">
                  <a16:creationId xmlns:a16="http://schemas.microsoft.com/office/drawing/2014/main" id="{6F5E91EE-9300-51D2-F533-208337841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9360" b="89163" l="556" r="96667">
                          <a14:foregroundMark x1="8611" y1="16749" x2="1667" y2="30049"/>
                          <a14:foregroundMark x1="4167" y1="80788" x2="833" y2="77340"/>
                          <a14:foregroundMark x1="93611" y1="21182" x2="96667" y2="23645"/>
                          <a14:foregroundMark x1="91944" y1="83744" x2="96667" y2="7734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11777" y="3045151"/>
              <a:ext cx="1793813" cy="1160154"/>
            </a:xfrm>
            <a:prstGeom prst="rect">
              <a:avLst/>
            </a:prstGeom>
          </p:spPr>
        </p:pic>
        <p:pic>
          <p:nvPicPr>
            <p:cNvPr id="55" name="Picture 54" descr="A person holding a pointer&#10;&#10;Description automatically generated">
              <a:extLst>
                <a:ext uri="{FF2B5EF4-FFF2-40B4-BE49-F238E27FC236}">
                  <a16:creationId xmlns:a16="http://schemas.microsoft.com/office/drawing/2014/main" id="{0C2C724E-8A29-CD28-2E06-A0CB17AA1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12253" y="3320426"/>
              <a:ext cx="609600" cy="609600"/>
            </a:xfrm>
            <a:prstGeom prst="rect">
              <a:avLst/>
            </a:prstGeom>
          </p:spPr>
        </p:pic>
        <p:pic>
          <p:nvPicPr>
            <p:cNvPr id="56" name="Picture 55" descr="A black and white film strip&#10;&#10;Description automatically generated">
              <a:extLst>
                <a:ext uri="{FF2B5EF4-FFF2-40B4-BE49-F238E27FC236}">
                  <a16:creationId xmlns:a16="http://schemas.microsoft.com/office/drawing/2014/main" id="{4AD2491B-0875-80DD-3254-9CE9ACEFB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360" b="89163" l="556" r="96667">
                          <a14:foregroundMark x1="8611" y1="16749" x2="1667" y2="30049"/>
                          <a14:foregroundMark x1="4167" y1="80788" x2="833" y2="77340"/>
                          <a14:foregroundMark x1="93611" y1="21182" x2="96667" y2="23645"/>
                          <a14:foregroundMark x1="91944" y1="83744" x2="96667" y2="77340"/>
                        </a14:backgroundRemoval>
                      </a14:imgEffect>
                    </a14:imgLayer>
                  </a14:imgProps>
                </a:ext>
              </a:extLst>
            </a:blip>
            <a:srcRect r="49409"/>
            <a:stretch/>
          </p:blipFill>
          <p:spPr>
            <a:xfrm>
              <a:off x="6484827" y="3045151"/>
              <a:ext cx="907512" cy="1160154"/>
            </a:xfrm>
            <a:prstGeom prst="rect">
              <a:avLst/>
            </a:prstGeom>
          </p:spPr>
        </p:pic>
        <p:pic>
          <p:nvPicPr>
            <p:cNvPr id="58" name="Picture 57" descr="A person holding a pointer&#10;&#10;Description automatically generated">
              <a:extLst>
                <a:ext uri="{FF2B5EF4-FFF2-40B4-BE49-F238E27FC236}">
                  <a16:creationId xmlns:a16="http://schemas.microsoft.com/office/drawing/2014/main" id="{182C10D1-E4A7-B545-F78D-3A429995F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70879" y="3320426"/>
              <a:ext cx="609600" cy="609600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360AC6A-5029-593A-57E2-A1ECEB220CE1}"/>
              </a:ext>
            </a:extLst>
          </p:cNvPr>
          <p:cNvGrpSpPr/>
          <p:nvPr/>
        </p:nvGrpSpPr>
        <p:grpSpPr>
          <a:xfrm>
            <a:off x="8807241" y="3030470"/>
            <a:ext cx="2680562" cy="1160154"/>
            <a:chOff x="4711777" y="3045151"/>
            <a:chExt cx="2680562" cy="1160154"/>
          </a:xfrm>
        </p:grpSpPr>
        <p:pic>
          <p:nvPicPr>
            <p:cNvPr id="61" name="Picture 60" descr="A black and white film strip&#10;&#10;Description automatically generated">
              <a:extLst>
                <a:ext uri="{FF2B5EF4-FFF2-40B4-BE49-F238E27FC236}">
                  <a16:creationId xmlns:a16="http://schemas.microsoft.com/office/drawing/2014/main" id="{8379404F-4E7A-2B69-E3B9-ECC955B8F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9360" b="89163" l="556" r="96667">
                          <a14:foregroundMark x1="8611" y1="16749" x2="1667" y2="30049"/>
                          <a14:foregroundMark x1="4167" y1="80788" x2="833" y2="77340"/>
                          <a14:foregroundMark x1="93611" y1="21182" x2="96667" y2="23645"/>
                          <a14:foregroundMark x1="91944" y1="83744" x2="96667" y2="7734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11777" y="3045151"/>
              <a:ext cx="1793813" cy="1160154"/>
            </a:xfrm>
            <a:prstGeom prst="rect">
              <a:avLst/>
            </a:prstGeom>
          </p:spPr>
        </p:pic>
        <p:pic>
          <p:nvPicPr>
            <p:cNvPr id="63" name="Picture 62" descr="A black and white film strip&#10;&#10;Description automatically generated">
              <a:extLst>
                <a:ext uri="{FF2B5EF4-FFF2-40B4-BE49-F238E27FC236}">
                  <a16:creationId xmlns:a16="http://schemas.microsoft.com/office/drawing/2014/main" id="{E74526CE-0C61-BFBA-DC95-EC3ADE90B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9360" b="89163" l="556" r="96667">
                          <a14:foregroundMark x1="8611" y1="16749" x2="1667" y2="30049"/>
                          <a14:foregroundMark x1="4167" y1="80788" x2="833" y2="77340"/>
                          <a14:foregroundMark x1="93611" y1="21182" x2="96667" y2="23645"/>
                          <a14:foregroundMark x1="91944" y1="83744" x2="96667" y2="77340"/>
                        </a14:backgroundRemoval>
                      </a14:imgEffect>
                    </a14:imgLayer>
                  </a14:imgProps>
                </a:ext>
              </a:extLst>
            </a:blip>
            <a:srcRect r="49409"/>
            <a:stretch/>
          </p:blipFill>
          <p:spPr>
            <a:xfrm>
              <a:off x="6484827" y="3045151"/>
              <a:ext cx="907512" cy="1160154"/>
            </a:xfrm>
            <a:prstGeom prst="rect">
              <a:avLst/>
            </a:prstGeom>
          </p:spPr>
        </p:pic>
        <p:pic>
          <p:nvPicPr>
            <p:cNvPr id="65" name="Picture 64" descr="A person holding a pointer&#10;&#10;Description automatically generated">
              <a:extLst>
                <a:ext uri="{FF2B5EF4-FFF2-40B4-BE49-F238E27FC236}">
                  <a16:creationId xmlns:a16="http://schemas.microsoft.com/office/drawing/2014/main" id="{1B4613AB-1B26-4E67-380D-3B9F109AB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70879" y="3320426"/>
              <a:ext cx="609600" cy="609600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3C79C98-E650-5724-90C3-0DD54BC31828}"/>
              </a:ext>
            </a:extLst>
          </p:cNvPr>
          <p:cNvGrpSpPr/>
          <p:nvPr/>
        </p:nvGrpSpPr>
        <p:grpSpPr>
          <a:xfrm>
            <a:off x="2885182" y="1300758"/>
            <a:ext cx="643660" cy="560502"/>
            <a:chOff x="1512265" y="2441714"/>
            <a:chExt cx="643660" cy="56050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782011D-FC8D-41B0-8944-757FAB9A7DF2}"/>
                </a:ext>
              </a:extLst>
            </p:cNvPr>
            <p:cNvSpPr/>
            <p:nvPr/>
          </p:nvSpPr>
          <p:spPr>
            <a:xfrm>
              <a:off x="1588694" y="2441714"/>
              <a:ext cx="567231" cy="484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Picture 71" descr="A cartoon of a person holding a book&#10;&#10;Description automatically generated">
              <a:extLst>
                <a:ext uri="{FF2B5EF4-FFF2-40B4-BE49-F238E27FC236}">
                  <a16:creationId xmlns:a16="http://schemas.microsoft.com/office/drawing/2014/main" id="{F590DA01-A503-F36C-5B0C-1933C378E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512265" y="2474714"/>
              <a:ext cx="527502" cy="527502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70C7847-25C3-ECE2-803D-87118EF2D639}"/>
              </a:ext>
            </a:extLst>
          </p:cNvPr>
          <p:cNvGrpSpPr/>
          <p:nvPr/>
        </p:nvGrpSpPr>
        <p:grpSpPr>
          <a:xfrm>
            <a:off x="2019426" y="1296209"/>
            <a:ext cx="643660" cy="560502"/>
            <a:chOff x="1512265" y="2441714"/>
            <a:chExt cx="643660" cy="56050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2A06D24-1CEE-E50A-3AF7-B595AA375C9C}"/>
                </a:ext>
              </a:extLst>
            </p:cNvPr>
            <p:cNvSpPr/>
            <p:nvPr/>
          </p:nvSpPr>
          <p:spPr>
            <a:xfrm>
              <a:off x="1588694" y="2441714"/>
              <a:ext cx="567231" cy="484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74" descr="A cartoon of a person holding a book&#10;&#10;Description automatically generated">
              <a:extLst>
                <a:ext uri="{FF2B5EF4-FFF2-40B4-BE49-F238E27FC236}">
                  <a16:creationId xmlns:a16="http://schemas.microsoft.com/office/drawing/2014/main" id="{B34DB5A9-4CA3-28B3-D3E3-FB97EB96A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512265" y="2474714"/>
              <a:ext cx="527502" cy="527502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4AE0AB8-2A23-B593-7512-A4C0EBFDC76D}"/>
              </a:ext>
            </a:extLst>
          </p:cNvPr>
          <p:cNvGrpSpPr/>
          <p:nvPr/>
        </p:nvGrpSpPr>
        <p:grpSpPr>
          <a:xfrm>
            <a:off x="8563595" y="1316089"/>
            <a:ext cx="643660" cy="560502"/>
            <a:chOff x="1512265" y="2441714"/>
            <a:chExt cx="643660" cy="560502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2E090C8-0B4E-E2DF-8640-F2ED6CE74A37}"/>
                </a:ext>
              </a:extLst>
            </p:cNvPr>
            <p:cNvSpPr/>
            <p:nvPr/>
          </p:nvSpPr>
          <p:spPr>
            <a:xfrm>
              <a:off x="1588694" y="2441714"/>
              <a:ext cx="567231" cy="484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8" name="Picture 77" descr="A cartoon of a person holding a book&#10;&#10;Description automatically generated">
              <a:extLst>
                <a:ext uri="{FF2B5EF4-FFF2-40B4-BE49-F238E27FC236}">
                  <a16:creationId xmlns:a16="http://schemas.microsoft.com/office/drawing/2014/main" id="{1F5DFCC3-667C-40E8-37E7-DF83B3D38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512265" y="2474714"/>
              <a:ext cx="527502" cy="527502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F6D50C3-1487-6CA4-D1AC-50F36B70D181}"/>
              </a:ext>
            </a:extLst>
          </p:cNvPr>
          <p:cNvGrpSpPr/>
          <p:nvPr/>
        </p:nvGrpSpPr>
        <p:grpSpPr>
          <a:xfrm>
            <a:off x="1522157" y="3443097"/>
            <a:ext cx="643660" cy="560502"/>
            <a:chOff x="1512265" y="2441714"/>
            <a:chExt cx="643660" cy="56050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ACEA4B3-A1CF-CD95-F5B8-EFBCB4FE5E48}"/>
                </a:ext>
              </a:extLst>
            </p:cNvPr>
            <p:cNvSpPr/>
            <p:nvPr/>
          </p:nvSpPr>
          <p:spPr>
            <a:xfrm>
              <a:off x="1588694" y="2441714"/>
              <a:ext cx="567231" cy="484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 descr="A cartoon of a person holding a book&#10;&#10;Description automatically generated">
              <a:extLst>
                <a:ext uri="{FF2B5EF4-FFF2-40B4-BE49-F238E27FC236}">
                  <a16:creationId xmlns:a16="http://schemas.microsoft.com/office/drawing/2014/main" id="{67B9F64E-3CDE-F858-3F3D-31F1EEE1E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512265" y="2474714"/>
              <a:ext cx="527502" cy="527502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3C9C57A-AB63-6742-3CB8-E0F8C77B497D}"/>
              </a:ext>
            </a:extLst>
          </p:cNvPr>
          <p:cNvGrpSpPr/>
          <p:nvPr/>
        </p:nvGrpSpPr>
        <p:grpSpPr>
          <a:xfrm>
            <a:off x="8916086" y="3366759"/>
            <a:ext cx="643660" cy="560502"/>
            <a:chOff x="1512265" y="2441714"/>
            <a:chExt cx="643660" cy="560502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DEE66E0-4923-B647-49E7-919EE5E89FE4}"/>
                </a:ext>
              </a:extLst>
            </p:cNvPr>
            <p:cNvSpPr/>
            <p:nvPr/>
          </p:nvSpPr>
          <p:spPr>
            <a:xfrm>
              <a:off x="1588694" y="2441714"/>
              <a:ext cx="567231" cy="484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83" descr="A cartoon of a person holding a book&#10;&#10;Description automatically generated">
              <a:extLst>
                <a:ext uri="{FF2B5EF4-FFF2-40B4-BE49-F238E27FC236}">
                  <a16:creationId xmlns:a16="http://schemas.microsoft.com/office/drawing/2014/main" id="{E9620972-1BFA-2062-767D-B1A173F03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512265" y="2474714"/>
              <a:ext cx="527502" cy="527502"/>
            </a:xfrm>
            <a:prstGeom prst="rect">
              <a:avLst/>
            </a:prstGeom>
          </p:spPr>
        </p:pic>
      </p:grpSp>
      <p:pic>
        <p:nvPicPr>
          <p:cNvPr id="86" name="Picture 85" descr="A screen shot of a graph&#10;&#10;Description automatically generated">
            <a:extLst>
              <a:ext uri="{FF2B5EF4-FFF2-40B4-BE49-F238E27FC236}">
                <a16:creationId xmlns:a16="http://schemas.microsoft.com/office/drawing/2014/main" id="{2BC57BCF-BD5A-F5BC-631E-94B413E115BD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b="22076"/>
          <a:stretch/>
        </p:blipFill>
        <p:spPr>
          <a:xfrm rot="10800000">
            <a:off x="3747799" y="1302651"/>
            <a:ext cx="697679" cy="543661"/>
          </a:xfrm>
          <a:prstGeom prst="rect">
            <a:avLst/>
          </a:prstGeom>
        </p:spPr>
      </p:pic>
      <p:pic>
        <p:nvPicPr>
          <p:cNvPr id="88" name="Picture 87" descr="A colorful picture on a screen&#10;&#10;Description automatically generated with medium confidence">
            <a:extLst>
              <a:ext uri="{FF2B5EF4-FFF2-40B4-BE49-F238E27FC236}">
                <a16:creationId xmlns:a16="http://schemas.microsoft.com/office/drawing/2014/main" id="{1E5A8AA5-1350-9DED-F385-B39F6713009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44980" y="1256593"/>
            <a:ext cx="609601" cy="609601"/>
          </a:xfrm>
          <a:prstGeom prst="rect">
            <a:avLst/>
          </a:prstGeom>
        </p:spPr>
      </p:pic>
      <p:pic>
        <p:nvPicPr>
          <p:cNvPr id="89" name="Picture 88" descr="A colorful picture on a screen&#10;&#10;Description automatically generated with medium confidence">
            <a:extLst>
              <a:ext uri="{FF2B5EF4-FFF2-40B4-BE49-F238E27FC236}">
                <a16:creationId xmlns:a16="http://schemas.microsoft.com/office/drawing/2014/main" id="{9B806ED3-F0FC-726B-35CC-AE9D9BD5A22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45531" y="3388225"/>
            <a:ext cx="609601" cy="609601"/>
          </a:xfrm>
          <a:prstGeom prst="rect">
            <a:avLst/>
          </a:prstGeom>
        </p:spPr>
      </p:pic>
      <p:pic>
        <p:nvPicPr>
          <p:cNvPr id="90" name="Picture 89" descr="A colorful picture on a screen&#10;&#10;Description automatically generated with medium confidence">
            <a:extLst>
              <a:ext uri="{FF2B5EF4-FFF2-40B4-BE49-F238E27FC236}">
                <a16:creationId xmlns:a16="http://schemas.microsoft.com/office/drawing/2014/main" id="{2AE50ED3-9833-64A1-5446-98E01FEAD49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08832" y="3301576"/>
            <a:ext cx="609601" cy="609601"/>
          </a:xfrm>
          <a:prstGeom prst="rect">
            <a:avLst/>
          </a:prstGeom>
        </p:spPr>
      </p:pic>
      <p:pic>
        <p:nvPicPr>
          <p:cNvPr id="91" name="Picture 90" descr="A screen shot of a graph&#10;&#10;Description automatically generated">
            <a:extLst>
              <a:ext uri="{FF2B5EF4-FFF2-40B4-BE49-F238E27FC236}">
                <a16:creationId xmlns:a16="http://schemas.microsoft.com/office/drawing/2014/main" id="{B9B5B601-2893-2033-7359-272210F693FD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b="22076"/>
          <a:stretch/>
        </p:blipFill>
        <p:spPr>
          <a:xfrm rot="10800000">
            <a:off x="10721344" y="3354992"/>
            <a:ext cx="697679" cy="543661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4BDBBCBC-617B-FB5B-5D61-7291F68A1636}"/>
              </a:ext>
            </a:extLst>
          </p:cNvPr>
          <p:cNvSpPr/>
          <p:nvPr/>
        </p:nvSpPr>
        <p:spPr>
          <a:xfrm>
            <a:off x="137537" y="2785254"/>
            <a:ext cx="3494059" cy="2238688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0DEAAF3-0887-5146-B10E-334AC410A291}"/>
              </a:ext>
            </a:extLst>
          </p:cNvPr>
          <p:cNvSpPr txBox="1"/>
          <p:nvPr/>
        </p:nvSpPr>
        <p:spPr>
          <a:xfrm>
            <a:off x="1044835" y="2838756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Engagement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144E44B-33D2-5CBE-ADEA-2E7F476B962F}"/>
              </a:ext>
            </a:extLst>
          </p:cNvPr>
          <p:cNvSpPr txBox="1"/>
          <p:nvPr/>
        </p:nvSpPr>
        <p:spPr>
          <a:xfrm>
            <a:off x="347129" y="4108740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30 secs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5EC4E83-1753-074D-E738-BF9C563230B7}"/>
              </a:ext>
            </a:extLst>
          </p:cNvPr>
          <p:cNvSpPr txBox="1"/>
          <p:nvPr/>
        </p:nvSpPr>
        <p:spPr>
          <a:xfrm>
            <a:off x="1478327" y="4117719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30 secs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12891AE-8BA3-0554-1C23-FB67C2488D18}"/>
              </a:ext>
            </a:extLst>
          </p:cNvPr>
          <p:cNvSpPr txBox="1"/>
          <p:nvPr/>
        </p:nvSpPr>
        <p:spPr>
          <a:xfrm>
            <a:off x="2674778" y="4117718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30 secs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1B74DF5-8330-53CD-2FAD-CD3DE69BA27E}"/>
              </a:ext>
            </a:extLst>
          </p:cNvPr>
          <p:cNvSpPr txBox="1"/>
          <p:nvPr/>
        </p:nvSpPr>
        <p:spPr>
          <a:xfrm>
            <a:off x="76071" y="4658266"/>
            <a:ext cx="3672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Multiple Short Reels for Engagement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17C1270-67BD-422A-CE39-2DC4AF1DD509}"/>
              </a:ext>
            </a:extLst>
          </p:cNvPr>
          <p:cNvSpPr/>
          <p:nvPr/>
        </p:nvSpPr>
        <p:spPr>
          <a:xfrm>
            <a:off x="4452678" y="2779991"/>
            <a:ext cx="3494059" cy="2238681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A1A3D1E-0556-DE62-EBE6-45AD1F98180C}"/>
              </a:ext>
            </a:extLst>
          </p:cNvPr>
          <p:cNvSpPr txBox="1"/>
          <p:nvPr/>
        </p:nvSpPr>
        <p:spPr>
          <a:xfrm>
            <a:off x="4949775" y="2833292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Big Picture Overviews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767427-419E-0E10-9F69-0DF6BF31C21C}"/>
              </a:ext>
            </a:extLst>
          </p:cNvPr>
          <p:cNvSpPr txBox="1"/>
          <p:nvPr/>
        </p:nvSpPr>
        <p:spPr>
          <a:xfrm>
            <a:off x="4494369" y="4639428"/>
            <a:ext cx="3672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Important Topic-Based Highlights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6E613DE-AC95-BA7E-9E73-8ACF649B4495}"/>
              </a:ext>
            </a:extLst>
          </p:cNvPr>
          <p:cNvSpPr txBox="1"/>
          <p:nvPr/>
        </p:nvSpPr>
        <p:spPr>
          <a:xfrm>
            <a:off x="5472383" y="4077806"/>
            <a:ext cx="1097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 minutes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7E416FF-C820-0906-8090-72688E038036}"/>
              </a:ext>
            </a:extLst>
          </p:cNvPr>
          <p:cNvSpPr txBox="1"/>
          <p:nvPr/>
        </p:nvSpPr>
        <p:spPr>
          <a:xfrm>
            <a:off x="1041550" y="4368115"/>
            <a:ext cx="1689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All catchphrases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B558399-7B9D-A0C0-3B66-38CD1BC12441}"/>
              </a:ext>
            </a:extLst>
          </p:cNvPr>
          <p:cNvSpPr txBox="1"/>
          <p:nvPr/>
        </p:nvSpPr>
        <p:spPr>
          <a:xfrm>
            <a:off x="4886249" y="4366798"/>
            <a:ext cx="2484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“I want to skim the lecture”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7395AE0-BBEA-3C1D-23BB-6EFC25FE184A}"/>
              </a:ext>
            </a:extLst>
          </p:cNvPr>
          <p:cNvSpPr/>
          <p:nvPr/>
        </p:nvSpPr>
        <p:spPr>
          <a:xfrm>
            <a:off x="8469469" y="2765706"/>
            <a:ext cx="3494059" cy="2238681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2E3DD0A-CD63-6B2D-8644-869B7B2D81F2}"/>
              </a:ext>
            </a:extLst>
          </p:cNvPr>
          <p:cNvSpPr txBox="1"/>
          <p:nvPr/>
        </p:nvSpPr>
        <p:spPr>
          <a:xfrm>
            <a:off x="9514041" y="2824879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Audiences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7871EFF-8F18-851B-742C-670796CBF65D}"/>
              </a:ext>
            </a:extLst>
          </p:cNvPr>
          <p:cNvSpPr txBox="1"/>
          <p:nvPr/>
        </p:nvSpPr>
        <p:spPr>
          <a:xfrm>
            <a:off x="8469469" y="4639428"/>
            <a:ext cx="3975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Audience Time &amp; Content Relevance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746FD5D-DC2B-0B00-CCE3-9BD319170D08}"/>
              </a:ext>
            </a:extLst>
          </p:cNvPr>
          <p:cNvSpPr txBox="1"/>
          <p:nvPr/>
        </p:nvSpPr>
        <p:spPr>
          <a:xfrm>
            <a:off x="9489174" y="4063521"/>
            <a:ext cx="1097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8 minutes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A07B96E-96C6-05A9-9A1F-03DD98873E05}"/>
              </a:ext>
            </a:extLst>
          </p:cNvPr>
          <p:cNvSpPr txBox="1"/>
          <p:nvPr/>
        </p:nvSpPr>
        <p:spPr>
          <a:xfrm>
            <a:off x="8432193" y="4338800"/>
            <a:ext cx="3750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“In 8 mins, show me the ‘X’ part of the lecture”</a:t>
            </a:r>
          </a:p>
        </p:txBody>
      </p:sp>
      <p:pic>
        <p:nvPicPr>
          <p:cNvPr id="110" name="Picture 109" descr="A black and white film strip&#10;&#10;Description automatically generated">
            <a:extLst>
              <a:ext uri="{FF2B5EF4-FFF2-40B4-BE49-F238E27FC236}">
                <a16:creationId xmlns:a16="http://schemas.microsoft.com/office/drawing/2014/main" id="{A43414D3-5179-7B5D-E089-FFBB69655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360" b="89163" l="556" r="96667">
                        <a14:foregroundMark x1="8611" y1="16749" x2="1667" y2="30049"/>
                        <a14:foregroundMark x1="4167" y1="80788" x2="833" y2="77340"/>
                        <a14:foregroundMark x1="93611" y1="21182" x2="96667" y2="23645"/>
                        <a14:foregroundMark x1="91944" y1="83744" x2="96667" y2="773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24075" y="990604"/>
            <a:ext cx="1793813" cy="1160154"/>
          </a:xfrm>
          <a:prstGeom prst="rect">
            <a:avLst/>
          </a:prstGeom>
        </p:spPr>
      </p:pic>
      <p:pic>
        <p:nvPicPr>
          <p:cNvPr id="111" name="Picture 110" descr="A person holding a pointer&#10;&#10;Description automatically generated">
            <a:extLst>
              <a:ext uri="{FF2B5EF4-FFF2-40B4-BE49-F238E27FC236}">
                <a16:creationId xmlns:a16="http://schemas.microsoft.com/office/drawing/2014/main" id="{B000A4D3-A0D1-25B5-FD8F-AF1E72454D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83780" y="1271540"/>
            <a:ext cx="609600" cy="6096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12" name="Picture 111" descr="A person holding a pointer&#10;&#10;Description automatically generated">
            <a:extLst>
              <a:ext uri="{FF2B5EF4-FFF2-40B4-BE49-F238E27FC236}">
                <a16:creationId xmlns:a16="http://schemas.microsoft.com/office/drawing/2014/main" id="{00A2A897-AD8E-39DE-CCA1-36AA783C25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0711" y="1267634"/>
            <a:ext cx="609600" cy="6096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D825CEAB-E281-4AE5-18E2-EEDAD8F74149}"/>
              </a:ext>
            </a:extLst>
          </p:cNvPr>
          <p:cNvSpPr txBox="1"/>
          <p:nvPr/>
        </p:nvSpPr>
        <p:spPr>
          <a:xfrm>
            <a:off x="3600066" y="2014634"/>
            <a:ext cx="5175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Long Video Lecture:1 hour 30 minutes lecture on topic XYZ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B9515A4-D17F-6407-680F-ECDA220C1F83}"/>
              </a:ext>
            </a:extLst>
          </p:cNvPr>
          <p:cNvCxnSpPr>
            <a:cxnSpLocks/>
            <a:stCxn id="113" idx="2"/>
            <a:endCxn id="92" idx="0"/>
          </p:cNvCxnSpPr>
          <p:nvPr/>
        </p:nvCxnSpPr>
        <p:spPr>
          <a:xfrm flipH="1">
            <a:off x="1884567" y="2353188"/>
            <a:ext cx="4303322" cy="43206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0666ED3-7749-7340-A162-81F51E5AEA6B}"/>
              </a:ext>
            </a:extLst>
          </p:cNvPr>
          <p:cNvCxnSpPr>
            <a:cxnSpLocks/>
            <a:stCxn id="113" idx="2"/>
            <a:endCxn id="98" idx="0"/>
          </p:cNvCxnSpPr>
          <p:nvPr/>
        </p:nvCxnSpPr>
        <p:spPr>
          <a:xfrm>
            <a:off x="6187889" y="2353188"/>
            <a:ext cx="11819" cy="42680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A7A1AD4-3669-E5A1-3FB6-D35945F9DD2B}"/>
              </a:ext>
            </a:extLst>
          </p:cNvPr>
          <p:cNvCxnSpPr>
            <a:cxnSpLocks/>
            <a:stCxn id="113" idx="2"/>
            <a:endCxn id="105" idx="0"/>
          </p:cNvCxnSpPr>
          <p:nvPr/>
        </p:nvCxnSpPr>
        <p:spPr>
          <a:xfrm>
            <a:off x="6187889" y="2353188"/>
            <a:ext cx="4028610" cy="41251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9D55FC8-454D-D8A9-4CC6-C31ED20BE9C9}"/>
              </a:ext>
            </a:extLst>
          </p:cNvPr>
          <p:cNvSpPr/>
          <p:nvPr/>
        </p:nvSpPr>
        <p:spPr>
          <a:xfrm>
            <a:off x="76071" y="969077"/>
            <a:ext cx="12039857" cy="4187711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66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Linux Libertine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Purnima Kamath</dc:creator>
  <cp:lastModifiedBy>Purnima Kamath</cp:lastModifiedBy>
  <cp:revision>12</cp:revision>
  <dcterms:created xsi:type="dcterms:W3CDTF">2024-11-11T05:37:34Z</dcterms:created>
  <dcterms:modified xsi:type="dcterms:W3CDTF">2024-11-11T06:34:00Z</dcterms:modified>
</cp:coreProperties>
</file>