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0"/>
  </p:notesMasterIdLst>
  <p:sldIdLst>
    <p:sldId id="372" r:id="rId2"/>
    <p:sldId id="376" r:id="rId3"/>
    <p:sldId id="373" r:id="rId4"/>
    <p:sldId id="377" r:id="rId5"/>
    <p:sldId id="374" r:id="rId6"/>
    <p:sldId id="378" r:id="rId7"/>
    <p:sldId id="375" r:id="rId8"/>
    <p:sldId id="3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ppo Valetto" initials="PV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21" autoAdjust="0"/>
  </p:normalViewPr>
  <p:slideViewPr>
    <p:cSldViewPr>
      <p:cViewPr varScale="1">
        <p:scale>
          <a:sx n="106" d="100"/>
          <a:sy n="106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D9C1-D900-F14F-94C7-9A890D1C7616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DAC8-EDC9-9B48-9427-BB7EBF52B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91C14-291B-884B-8B21-75CDF8E5C7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228600"/>
          </a:xfrm>
          <a:prstGeom prst="rect">
            <a:avLst/>
          </a:prstGeom>
          <a:solidFill>
            <a:srgbClr val="FFD9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9144000" cy="76200"/>
          </a:xfrm>
          <a:prstGeom prst="rect">
            <a:avLst/>
          </a:prstGeom>
          <a:solidFill>
            <a:srgbClr val="9AD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76200"/>
          </a:xfrm>
          <a:prstGeom prst="rect">
            <a:avLst/>
          </a:prstGeom>
          <a:solidFill>
            <a:srgbClr val="FA82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Social Network Analysis Focused Research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P. Goggins, </a:t>
            </a:r>
            <a:r>
              <a:rPr lang="en-US" dirty="0" err="1" smtClean="0"/>
              <a:t>Ph.D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 Process</a:t>
            </a:r>
          </a:p>
          <a:p>
            <a:pPr lvl="1"/>
            <a:r>
              <a:rPr lang="en-US" dirty="0" smtClean="0"/>
              <a:t>Conceptual</a:t>
            </a:r>
          </a:p>
          <a:p>
            <a:pPr lvl="1"/>
            <a:r>
              <a:rPr lang="en-US" dirty="0" smtClean="0"/>
              <a:t>Use Specific Scripts for each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02956" cy="63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data </a:t>
            </a:r>
            <a:r>
              <a:rPr lang="en-US" dirty="0" err="1" smtClean="0"/>
              <a:t>shapable</a:t>
            </a:r>
            <a:r>
              <a:rPr lang="en-US" dirty="0" smtClean="0"/>
              <a:t> into a network? </a:t>
            </a:r>
          </a:p>
          <a:p>
            <a:pPr lvl="1"/>
            <a:r>
              <a:rPr lang="en-US" dirty="0" smtClean="0"/>
              <a:t>2 nodes</a:t>
            </a:r>
          </a:p>
          <a:p>
            <a:pPr lvl="1"/>
            <a:r>
              <a:rPr lang="en-US" dirty="0" smtClean="0"/>
              <a:t>Other Metadata</a:t>
            </a:r>
          </a:p>
          <a:p>
            <a:pPr lvl="2"/>
            <a:r>
              <a:rPr lang="en-US" dirty="0" smtClean="0"/>
              <a:t>Direction</a:t>
            </a:r>
          </a:p>
          <a:p>
            <a:pPr lvl="2"/>
            <a:r>
              <a:rPr lang="en-US" dirty="0" smtClean="0"/>
              <a:t>Timestamps, which can be useful for weighting the networks later</a:t>
            </a:r>
          </a:p>
          <a:p>
            <a:r>
              <a:rPr lang="en-US" dirty="0" smtClean="0"/>
              <a:t>Weight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855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Reshaping to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Original File: </a:t>
            </a:r>
            <a:endParaRPr lang="en-US" dirty="0" smtClean="0"/>
          </a:p>
          <a:p>
            <a:pPr lvl="1"/>
            <a:r>
              <a:rPr lang="en-US" dirty="0" err="1" smtClean="0"/>
              <a:t>mdl_forum_posts_scrubbed.csv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SQL Transformation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* INTO </a:t>
            </a:r>
            <a:r>
              <a:rPr lang="en-US" dirty="0" err="1"/>
              <a:t>mdl_forum_posts_snadata</a:t>
            </a:r>
            <a:r>
              <a:rPr lang="en-US" dirty="0"/>
              <a:t> FROM (SELECT p2.id, p2.userid AS </a:t>
            </a:r>
            <a:r>
              <a:rPr lang="en-US" dirty="0" err="1"/>
              <a:t>userid_from</a:t>
            </a:r>
            <a:r>
              <a:rPr lang="en-US" dirty="0"/>
              <a:t>, p2.created, p1.userid AS </a:t>
            </a:r>
            <a:r>
              <a:rPr lang="en-US" dirty="0" err="1"/>
              <a:t>userid_to</a:t>
            </a:r>
            <a:r>
              <a:rPr lang="en-US" dirty="0"/>
              <a:t>   FROM </a:t>
            </a:r>
            <a:r>
              <a:rPr lang="en-US" dirty="0" err="1"/>
              <a:t>mdl_forum_posts</a:t>
            </a:r>
            <a:r>
              <a:rPr lang="en-US" dirty="0"/>
              <a:t> p1 JOIN </a:t>
            </a:r>
            <a:r>
              <a:rPr lang="en-US" dirty="0" err="1"/>
              <a:t>mdl_forum_posts</a:t>
            </a:r>
            <a:r>
              <a:rPr lang="en-US" dirty="0"/>
              <a:t> p2 ON p2.parent = p1.id) </a:t>
            </a:r>
            <a:r>
              <a:rPr lang="en-US" dirty="0" smtClean="0"/>
              <a:t>data;</a:t>
            </a:r>
          </a:p>
          <a:p>
            <a:r>
              <a:rPr lang="en-US" dirty="0"/>
              <a:t>Network File: </a:t>
            </a:r>
            <a:endParaRPr lang="en-US" dirty="0" smtClean="0"/>
          </a:p>
          <a:p>
            <a:pPr lvl="1"/>
            <a:r>
              <a:rPr lang="en-US" dirty="0" err="1" smtClean="0"/>
              <a:t>mdl_forum_posts_scrubbed_snadata.csv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9564"/>
            <a:ext cx="7226300" cy="4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57087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mplate with Strip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DubTalk-May22-2013.pptx</Template>
  <TotalTime>5933</TotalTime>
  <Words>107</Words>
  <Application>Microsoft Macintosh PowerPoint</Application>
  <PresentationFormat>On-screen Show (4:3)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New Template with Stripes</vt:lpstr>
      <vt:lpstr>Social Network Analysis Focused Research Process</vt:lpstr>
      <vt:lpstr>Agenda: Day 2</vt:lpstr>
      <vt:lpstr>High Level Overview</vt:lpstr>
      <vt:lpstr>Data Evaluation</vt:lpstr>
      <vt:lpstr>Weighting Questions</vt:lpstr>
      <vt:lpstr>Reshaping to Network Data</vt:lpstr>
      <vt:lpstr>Reshaping</vt:lpstr>
      <vt:lpstr>Thank You</vt:lpstr>
    </vt:vector>
  </TitlesOfParts>
  <Company>Drexel 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Sean Goggins</cp:lastModifiedBy>
  <cp:revision>170</cp:revision>
  <cp:lastPrinted>2013-09-14T17:13:37Z</cp:lastPrinted>
  <dcterms:created xsi:type="dcterms:W3CDTF">2012-06-06T20:10:26Z</dcterms:created>
  <dcterms:modified xsi:type="dcterms:W3CDTF">2017-06-14T19:41:52Z</dcterms:modified>
</cp:coreProperties>
</file>