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Kanit Light" panose="020B0604020202020204" charset="-34"/>
      <p:regular r:id="rId9"/>
    </p:embeddedFont>
    <p:embeddedFont>
      <p:font typeface="Martel San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0" d="100"/>
          <a:sy n="90" d="100"/>
        </p:scale>
        <p:origin x="13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92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6529-4D88-E34E-A814-892004A80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71BBE-9757-71A5-A332-2F12DDD34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89CC-72FB-8AC9-79A0-83C24F84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2C4C-6C63-D873-EC02-4FF55578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FC0A0-FB54-ACC6-8066-206A7EED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17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513D-DA27-B6E3-C288-D81811B8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FA16F-B5B6-C243-7B5A-1DD8F6E35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1E43-B681-033D-1B9B-3DCC2577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800-FE78-4805-E437-D0FE383D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6E9E-073D-D8D6-77CF-12C50DFC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9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2298C-13E8-E345-74D6-D4400C061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3724D-D475-76B7-9C78-0A7988572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87F0-0133-6EFF-8BF7-4B328C60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FFCCF-85A7-3F0B-C04D-62B856EB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1CDA-BE59-CBCF-A6F2-66E25E0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97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70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52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407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3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517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6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C4FD-00C9-5852-9772-3CBA863F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34DF-C84D-C287-D334-F25C4257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F270-2198-7BC9-9F69-07C5407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980F-A2AC-7D69-FC63-30D9BB14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6B65-7281-E830-E244-79DB320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48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E7D6-8444-A565-55A7-273B57FF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7BF6-3671-2CCE-4C57-9F3941AF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232BC-0E50-D653-9875-5C023F4B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AFEE-AE46-2594-BFDF-9861FA76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39A6-B501-4223-EAF8-ADB68934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272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F8DA-808F-853C-58D6-BF19477D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A426-0B74-3864-A7BC-94FD77F21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5B4D7-14F6-BD83-7BB2-4420B66D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C8B2-0F71-F318-CC29-C0A64B1D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7A79D-72ED-75C0-DFE2-F61E47B1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B314-642E-F3D9-D5EE-D67689E6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63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5B4A-F9D5-D464-6CFD-7C890F29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59626-2509-437D-EEDD-CACAE263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9D3F5-8698-490D-846D-E29E7D4E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86B2A-86CC-6DC4-16A0-CB9C847C8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48C88-F928-F0EA-851C-292E3CCB8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5D1ED-BE2B-41F1-C711-C0B1E0BD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33260-75E1-CBAB-A264-C4924869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BA63E-319E-7A0F-5A45-1991E3B5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69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44C9-7FD4-AA41-D768-13853434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9DD71-4B99-EC65-AF56-E94DEC8F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4CC02-82E5-4D73-1B8B-9B79B8B4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49743-8D41-EE8E-13E6-AB60B4D1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425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275B4-FB0F-3BDE-510B-637E6E0B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13DF-4685-7C55-E7BF-0922E1CE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3C8AF-1A61-6C95-4850-ED3F46A0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25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C2F8-AA0D-D70E-F091-7BE72054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31A2-BCC4-7399-7BED-EDA40E88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01D32-D8B7-8BD7-330E-D351D47C9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1D677-2E6D-5417-1E14-E2778840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9466-EF2E-A804-64FF-A3D42591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65FF-2DAA-9170-FC79-AC2D3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61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34E5-C1E4-6EAA-736E-074B4476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478BB-DDD8-BA85-BB64-2F96BB288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CEF04-B779-16A8-CCB4-CEEE00D5B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9AB8E-64F5-A764-08B1-6CED536B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0E310-863A-5D6A-0FC8-FE53487B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831D8-2657-E217-A5B9-89FAD810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49C8E-8BC6-D74B-E0D9-8C449C7E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1D6B-6D85-9D13-8612-01B48377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FF9A-EF9C-4313-0A1A-D79579E32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58716-660E-43DD-9E98-BC2173534D8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D7BB-A846-EF54-D1A5-9018FF322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F0B8-F37B-3978-B79D-DA61D5767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DF69E-27BB-4908-B497-309797052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81814" y="2752844"/>
            <a:ext cx="846665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44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Connect 4 AI: Using Minimax with Alpha-Beta Pruning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5897523" y="34049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endParaRPr lang="en-US" sz="2200" dirty="0"/>
          </a:p>
          <a:p>
            <a:pPr marL="0" indent="0" algn="ctr">
              <a:lnSpc>
                <a:spcPts val="2750"/>
              </a:lnSpc>
              <a:buNone/>
            </a:pPr>
            <a:endParaRPr lang="en-US" sz="2200" dirty="0"/>
          </a:p>
          <a:p>
            <a:pPr marL="0" indent="0" algn="ctr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994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3600" b="1" dirty="0">
                <a:solidFill>
                  <a:srgbClr val="5CC97B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Team Matrix</a:t>
            </a:r>
          </a:p>
          <a:p>
            <a:pPr marL="0" indent="0" algn="ctr">
              <a:lnSpc>
                <a:spcPts val="2850"/>
              </a:lnSpc>
              <a:buNone/>
            </a:pPr>
            <a:endParaRPr lang="en-US" sz="1750" b="1" dirty="0">
              <a:solidFill>
                <a:srgbClr val="5CC97B"/>
              </a:solidFill>
              <a:latin typeface="Martel Sans" pitchFamily="34" charset="0"/>
              <a:cs typeface="Martel Sans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endParaRPr lang="en-US" sz="1750" b="1" dirty="0">
              <a:solidFill>
                <a:srgbClr val="5CC97B"/>
              </a:solidFill>
              <a:latin typeface="Martel Sans" pitchFamily="34" charset="0"/>
              <a:cs typeface="Martel Sans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endParaRPr lang="en-US" sz="1750" b="1" dirty="0">
              <a:solidFill>
                <a:srgbClr val="5CC97B"/>
              </a:solidFill>
              <a:latin typeface="Martel Sans" pitchFamily="34" charset="0"/>
              <a:cs typeface="Martel Sans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endParaRPr lang="en-US" sz="1750" b="1" dirty="0">
              <a:solidFill>
                <a:srgbClr val="5CC97B"/>
              </a:solidFill>
              <a:latin typeface="Martel Sans" pitchFamily="34" charset="0"/>
              <a:cs typeface="Martel Sans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951928"/>
            <a:ext cx="37274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Kiranmai Modugu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451396" y="4951928"/>
            <a:ext cx="37274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Greeshma Chanduri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9874568" y="4951928"/>
            <a:ext cx="37274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Pravalika Kamineni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7ECF8-075D-4C8A-42BC-6E9B6311475F}"/>
              </a:ext>
            </a:extLst>
          </p:cNvPr>
          <p:cNvSpPr/>
          <p:nvPr/>
        </p:nvSpPr>
        <p:spPr>
          <a:xfrm>
            <a:off x="12564275" y="7775890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CD9C2-5241-445F-1D32-4FC6AF36242F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88" y="952262"/>
            <a:ext cx="4919305" cy="6324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284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85178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Reinforcement of AI in Connect 4 using the Minimax algorithm with alpha-beta pruning. AI agent to efficiently determine optimal moves. Aims to outperform a random move strategy.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806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Research Question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97514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 hypothesize that a Minimax algorithm with alpha-beta pruning will enable an AI agent to efficiently determine optimal moves in Connect 4, outperforming a random move strategy in terms of win rate and decision-making speed.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28D5F-232E-9C0E-E9B2-1FFBAE9AFC83}"/>
              </a:ext>
            </a:extLst>
          </p:cNvPr>
          <p:cNvSpPr/>
          <p:nvPr/>
        </p:nvSpPr>
        <p:spPr>
          <a:xfrm>
            <a:off x="12564275" y="7775890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F6076-DBA9-E302-EB0F-0AF38F5D8C9C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05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9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Primary 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640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design and implement an AI agent for Connect 4 using the Minimax algorithm with alpha-beta pruning.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670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Specific Goals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0615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Achieve a high win rate against human player.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037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Optimize decision-making through alpha-beta pruning.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9459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interactive GUI using Pygame.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5CF3D7-77BA-DE13-30C9-3322AE3640DF}"/>
              </a:ext>
            </a:extLst>
          </p:cNvPr>
          <p:cNvSpPr/>
          <p:nvPr/>
        </p:nvSpPr>
        <p:spPr>
          <a:xfrm>
            <a:off x="12564275" y="7775890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E3CE79-1072-8829-8E7B-931E55BCAE32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0597"/>
            <a:ext cx="6951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Approach and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9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Methodology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640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Minimax with alpha-beta pruning.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06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a depth-limited search.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484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Represent board as a 6x7 NumPy matrix.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51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Tools and Techniques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9459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Language: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Python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Libraries: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NumPy, Pygame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Algorithm: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Minimax with alpha-beta pruning for move optimization.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36542-7588-15EF-3547-178C62E2A24B}"/>
              </a:ext>
            </a:extLst>
          </p:cNvPr>
          <p:cNvSpPr/>
          <p:nvPr/>
        </p:nvSpPr>
        <p:spPr>
          <a:xfrm>
            <a:off x="12564275" y="7775890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11CC3-835A-7D89-89B5-7E36D0737BCB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11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Deliverables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735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Source code (GitHub repository).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1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 report detailing implementation and evaluation.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579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Demo video showcasing gameplay.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09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Relevance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6554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Code demonstrates Minimax implementation and GUI. Report evaluates performance. Video provides visual proof.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15232-05BD-6E09-995D-52BB882E55DF}"/>
              </a:ext>
            </a:extLst>
          </p:cNvPr>
          <p:cNvSpPr/>
          <p:nvPr/>
        </p:nvSpPr>
        <p:spPr>
          <a:xfrm>
            <a:off x="12564275" y="7775890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97B4A-567C-205F-9E0E-52BB68A90749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8399"/>
            <a:ext cx="6055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Evaluation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73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Metrics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18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Win Rate: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&gt;70% against human.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640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Decision Time: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&lt;1 second per move.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06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Score Improvement: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Compared against random-move baseline.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09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Evaluation Process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5037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Conduct test games with team members. 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459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Measure computation time. 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3881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Analyze pruning efficiency.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367272-5142-FD02-C990-E36208410802}"/>
              </a:ext>
            </a:extLst>
          </p:cNvPr>
          <p:cNvSpPr/>
          <p:nvPr/>
        </p:nvSpPr>
        <p:spPr>
          <a:xfrm>
            <a:off x="12564275" y="7775890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FAACB-F945-1BFB-4DC4-06BCB69F85F2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266</Words>
  <Application>Microsoft Office PowerPoint</Application>
  <PresentationFormat>Custom</PresentationFormat>
  <Paragraphs>48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Chanduri, Greeshma</cp:lastModifiedBy>
  <cp:revision>3</cp:revision>
  <dcterms:created xsi:type="dcterms:W3CDTF">2025-04-07T03:00:32Z</dcterms:created>
  <dcterms:modified xsi:type="dcterms:W3CDTF">2025-04-07T03:16:22Z</dcterms:modified>
</cp:coreProperties>
</file>