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3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3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A0657-2B8D-E84A-8422-6B5D07B73D3D}" type="doc">
      <dgm:prSet loTypeId="urn:microsoft.com/office/officeart/2005/8/layout/process5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00CFE0-D06E-2445-8EB4-F736BA1B18F9}">
      <dgm:prSet phldrT="[Text]"/>
      <dgm:spPr/>
      <dgm:t>
        <a:bodyPr/>
        <a:lstStyle/>
        <a:p>
          <a:r>
            <a:rPr lang="en-GB" dirty="0"/>
            <a:t>Data Sourcing</a:t>
          </a:r>
        </a:p>
      </dgm:t>
    </dgm:pt>
    <dgm:pt modelId="{F1061EC3-4D89-4B42-BD43-47191DEBD68E}" type="parTrans" cxnId="{36623E18-A232-BC45-9E60-61F67F312554}">
      <dgm:prSet/>
      <dgm:spPr/>
      <dgm:t>
        <a:bodyPr/>
        <a:lstStyle/>
        <a:p>
          <a:endParaRPr lang="en-GB"/>
        </a:p>
      </dgm:t>
    </dgm:pt>
    <dgm:pt modelId="{D36DF865-9280-8F45-9204-E34184FD8EC5}" type="sibTrans" cxnId="{36623E18-A232-BC45-9E60-61F67F312554}">
      <dgm:prSet/>
      <dgm:spPr/>
      <dgm:t>
        <a:bodyPr/>
        <a:lstStyle/>
        <a:p>
          <a:endParaRPr lang="en-GB"/>
        </a:p>
      </dgm:t>
    </dgm:pt>
    <dgm:pt modelId="{E573FD4C-0BFF-7449-8A66-E337CAA2CCEE}">
      <dgm:prSet phldrT="[Text]"/>
      <dgm:spPr/>
      <dgm:t>
        <a:bodyPr/>
        <a:lstStyle/>
        <a:p>
          <a:r>
            <a:rPr lang="en-GB" dirty="0"/>
            <a:t>Data Cleaning</a:t>
          </a:r>
        </a:p>
      </dgm:t>
    </dgm:pt>
    <dgm:pt modelId="{23B26C7B-E850-B244-BE9E-E6239097D174}" type="parTrans" cxnId="{02FD1C81-3F14-5B4A-B4BA-8D827FB0FA34}">
      <dgm:prSet/>
      <dgm:spPr/>
      <dgm:t>
        <a:bodyPr/>
        <a:lstStyle/>
        <a:p>
          <a:endParaRPr lang="en-GB"/>
        </a:p>
      </dgm:t>
    </dgm:pt>
    <dgm:pt modelId="{12997402-8F44-1449-AFD0-15A975EF9F09}" type="sibTrans" cxnId="{02FD1C81-3F14-5B4A-B4BA-8D827FB0FA34}">
      <dgm:prSet/>
      <dgm:spPr/>
      <dgm:t>
        <a:bodyPr/>
        <a:lstStyle/>
        <a:p>
          <a:endParaRPr lang="en-GB"/>
        </a:p>
      </dgm:t>
    </dgm:pt>
    <dgm:pt modelId="{D911C63F-BA04-6848-93BA-1F9FC43E813F}">
      <dgm:prSet phldrT="[Text]"/>
      <dgm:spPr/>
      <dgm:t>
        <a:bodyPr/>
        <a:lstStyle/>
        <a:p>
          <a:r>
            <a:rPr lang="en-GB" dirty="0"/>
            <a:t>Featuring Scaling</a:t>
          </a:r>
        </a:p>
      </dgm:t>
    </dgm:pt>
    <dgm:pt modelId="{550D7377-0375-294E-AFA4-AAF3ADE05D81}" type="parTrans" cxnId="{7FFE30D8-0CE3-F542-8BBA-608873D19034}">
      <dgm:prSet/>
      <dgm:spPr/>
      <dgm:t>
        <a:bodyPr/>
        <a:lstStyle/>
        <a:p>
          <a:endParaRPr lang="en-GB"/>
        </a:p>
      </dgm:t>
    </dgm:pt>
    <dgm:pt modelId="{F9427FD4-E107-CA49-84D1-549EA00373ED}" type="sibTrans" cxnId="{7FFE30D8-0CE3-F542-8BBA-608873D19034}">
      <dgm:prSet/>
      <dgm:spPr/>
      <dgm:t>
        <a:bodyPr/>
        <a:lstStyle/>
        <a:p>
          <a:endParaRPr lang="en-GB"/>
        </a:p>
      </dgm:t>
    </dgm:pt>
    <dgm:pt modelId="{CE92AF54-BA9D-604A-BB95-4D08864DDC3F}">
      <dgm:prSet phldrT="[Text]"/>
      <dgm:spPr/>
      <dgm:t>
        <a:bodyPr/>
        <a:lstStyle/>
        <a:p>
          <a:r>
            <a:rPr lang="en-GB" dirty="0"/>
            <a:t>Model Building</a:t>
          </a:r>
        </a:p>
      </dgm:t>
    </dgm:pt>
    <dgm:pt modelId="{33350B29-BEA2-C644-A7D0-251B2ADC8F31}" type="parTrans" cxnId="{4B0A8CF0-644C-884D-9434-CF5DCBD35350}">
      <dgm:prSet/>
      <dgm:spPr/>
      <dgm:t>
        <a:bodyPr/>
        <a:lstStyle/>
        <a:p>
          <a:endParaRPr lang="en-GB"/>
        </a:p>
      </dgm:t>
    </dgm:pt>
    <dgm:pt modelId="{DC4EB726-AFA8-474F-AEE8-A30EC10E4CEF}" type="sibTrans" cxnId="{4B0A8CF0-644C-884D-9434-CF5DCBD35350}">
      <dgm:prSet/>
      <dgm:spPr/>
      <dgm:t>
        <a:bodyPr/>
        <a:lstStyle/>
        <a:p>
          <a:endParaRPr lang="en-GB"/>
        </a:p>
      </dgm:t>
    </dgm:pt>
    <dgm:pt modelId="{08CEFB87-34E6-B442-9FE2-A009CFC7B8E7}">
      <dgm:prSet/>
      <dgm:spPr/>
      <dgm:t>
        <a:bodyPr/>
        <a:lstStyle/>
        <a:p>
          <a:r>
            <a:rPr lang="en-GB" dirty="0"/>
            <a:t>Feature Selection using RFE</a:t>
          </a:r>
        </a:p>
      </dgm:t>
    </dgm:pt>
    <dgm:pt modelId="{4B21DBBF-3DFC-7045-BCC5-B3639A225336}" type="parTrans" cxnId="{E62A5D89-9EB1-8847-8801-FBDFE84876CF}">
      <dgm:prSet/>
      <dgm:spPr/>
      <dgm:t>
        <a:bodyPr/>
        <a:lstStyle/>
        <a:p>
          <a:endParaRPr lang="en-GB"/>
        </a:p>
      </dgm:t>
    </dgm:pt>
    <dgm:pt modelId="{A2F3DDEF-4EAB-7749-BA2D-04BE69F16244}" type="sibTrans" cxnId="{E62A5D89-9EB1-8847-8801-FBDFE84876CF}">
      <dgm:prSet/>
      <dgm:spPr/>
      <dgm:t>
        <a:bodyPr/>
        <a:lstStyle/>
        <a:p>
          <a:endParaRPr lang="en-GB"/>
        </a:p>
      </dgm:t>
    </dgm:pt>
    <dgm:pt modelId="{1DD83572-4FCB-194B-931C-D93ABC6A3E91}">
      <dgm:prSet/>
      <dgm:spPr/>
      <dgm:t>
        <a:bodyPr/>
        <a:lstStyle/>
        <a:p>
          <a:r>
            <a:rPr lang="en-GB" dirty="0"/>
            <a:t>Prediction on Test set</a:t>
          </a:r>
        </a:p>
      </dgm:t>
    </dgm:pt>
    <dgm:pt modelId="{76AD895F-6C47-374D-BF0F-5D6962E7D6B1}" type="parTrans" cxnId="{670266AA-4E50-F842-BEAF-DFB022B1A281}">
      <dgm:prSet/>
      <dgm:spPr/>
      <dgm:t>
        <a:bodyPr/>
        <a:lstStyle/>
        <a:p>
          <a:endParaRPr lang="en-GB"/>
        </a:p>
      </dgm:t>
    </dgm:pt>
    <dgm:pt modelId="{073D8526-494C-7D4A-A6CD-E31C0DC3433E}" type="sibTrans" cxnId="{670266AA-4E50-F842-BEAF-DFB022B1A281}">
      <dgm:prSet/>
      <dgm:spPr/>
      <dgm:t>
        <a:bodyPr/>
        <a:lstStyle/>
        <a:p>
          <a:endParaRPr lang="en-GB"/>
        </a:p>
      </dgm:t>
    </dgm:pt>
    <dgm:pt modelId="{741FB5BB-1750-9748-AF16-E1FBE56E79E9}">
      <dgm:prSet/>
      <dgm:spPr/>
      <dgm:t>
        <a:bodyPr/>
        <a:lstStyle/>
        <a:p>
          <a:r>
            <a:rPr lang="en-GB" dirty="0"/>
            <a:t>Dropping columns that are having high percentage of mission values</a:t>
          </a:r>
        </a:p>
      </dgm:t>
    </dgm:pt>
    <dgm:pt modelId="{08D025EA-EAB0-F745-B58D-3CB978832F97}" type="parTrans" cxnId="{F38C21A7-6E04-E540-94B4-F82DDDB12BEA}">
      <dgm:prSet/>
      <dgm:spPr/>
      <dgm:t>
        <a:bodyPr/>
        <a:lstStyle/>
        <a:p>
          <a:endParaRPr lang="en-GB"/>
        </a:p>
      </dgm:t>
    </dgm:pt>
    <dgm:pt modelId="{553B26B7-FAA3-E248-B37B-D4DECEE701FA}" type="sibTrans" cxnId="{F38C21A7-6E04-E540-94B4-F82DDDB12BEA}">
      <dgm:prSet/>
      <dgm:spPr/>
      <dgm:t>
        <a:bodyPr/>
        <a:lstStyle/>
        <a:p>
          <a:endParaRPr lang="en-GB"/>
        </a:p>
      </dgm:t>
    </dgm:pt>
    <dgm:pt modelId="{DC9F7674-C119-3C4F-A552-D064475CAFAF}">
      <dgm:prSet/>
      <dgm:spPr/>
      <dgm:t>
        <a:bodyPr/>
        <a:lstStyle/>
        <a:p>
          <a:r>
            <a:rPr lang="en-GB" dirty="0"/>
            <a:t>Checking the number of unique categories in each categorical column</a:t>
          </a:r>
        </a:p>
      </dgm:t>
    </dgm:pt>
    <dgm:pt modelId="{2381415D-381E-9E44-8406-1E047648D9D7}" type="parTrans" cxnId="{7CB1DE28-D6EB-B04F-9767-69510E2B50D3}">
      <dgm:prSet/>
      <dgm:spPr/>
      <dgm:t>
        <a:bodyPr/>
        <a:lstStyle/>
        <a:p>
          <a:endParaRPr lang="en-GB"/>
        </a:p>
      </dgm:t>
    </dgm:pt>
    <dgm:pt modelId="{7984B230-938B-F84A-9CE9-F6DAB74B5C63}" type="sibTrans" cxnId="{7CB1DE28-D6EB-B04F-9767-69510E2B50D3}">
      <dgm:prSet/>
      <dgm:spPr/>
      <dgm:t>
        <a:bodyPr/>
        <a:lstStyle/>
        <a:p>
          <a:endParaRPr lang="en-GB"/>
        </a:p>
      </dgm:t>
    </dgm:pt>
    <dgm:pt modelId="{B84DC27C-B470-B849-B114-CB17D3708DDA}">
      <dgm:prSet/>
      <dgm:spPr/>
      <dgm:t>
        <a:bodyPr/>
        <a:lstStyle/>
        <a:p>
          <a:r>
            <a:rPr lang="en-GB" dirty="0"/>
            <a:t>Data Preparation</a:t>
          </a:r>
        </a:p>
      </dgm:t>
    </dgm:pt>
    <dgm:pt modelId="{B1014850-2C0F-3F46-BE00-20CF14AE422C}" type="parTrans" cxnId="{CC4B7CFD-8806-4843-9C2D-49C543A3C7C4}">
      <dgm:prSet/>
      <dgm:spPr/>
      <dgm:t>
        <a:bodyPr/>
        <a:lstStyle/>
        <a:p>
          <a:endParaRPr lang="en-GB"/>
        </a:p>
      </dgm:t>
    </dgm:pt>
    <dgm:pt modelId="{9BCB50D8-4153-5F4F-82D6-AAF0FB0FE9D2}" type="sibTrans" cxnId="{CC4B7CFD-8806-4843-9C2D-49C543A3C7C4}">
      <dgm:prSet/>
      <dgm:spPr/>
      <dgm:t>
        <a:bodyPr/>
        <a:lstStyle/>
        <a:p>
          <a:endParaRPr lang="en-GB"/>
        </a:p>
      </dgm:t>
    </dgm:pt>
    <dgm:pt modelId="{D213CC61-7C2B-EC44-B80D-60F287441B8D}">
      <dgm:prSet/>
      <dgm:spPr/>
      <dgm:t>
        <a:bodyPr/>
        <a:lstStyle/>
        <a:p>
          <a:r>
            <a:rPr lang="en-GB" dirty="0"/>
            <a:t>Creating dummies for all categorical columns</a:t>
          </a:r>
        </a:p>
      </dgm:t>
    </dgm:pt>
    <dgm:pt modelId="{633AB6FB-7A09-A54C-9EA0-23FA14CC0ECC}" type="parTrans" cxnId="{6B6A1DDB-3FFB-124B-85E9-29496A60A7A6}">
      <dgm:prSet/>
      <dgm:spPr/>
      <dgm:t>
        <a:bodyPr/>
        <a:lstStyle/>
        <a:p>
          <a:endParaRPr lang="en-GB"/>
        </a:p>
      </dgm:t>
    </dgm:pt>
    <dgm:pt modelId="{0B128923-2009-F74A-9434-639A08E023F6}" type="sibTrans" cxnId="{6B6A1DDB-3FFB-124B-85E9-29496A60A7A6}">
      <dgm:prSet/>
      <dgm:spPr/>
      <dgm:t>
        <a:bodyPr/>
        <a:lstStyle/>
        <a:p>
          <a:endParaRPr lang="en-GB"/>
        </a:p>
      </dgm:t>
    </dgm:pt>
    <dgm:pt modelId="{77BAF1FE-0B2D-6B4D-8DCC-72ED9C1B38B4}">
      <dgm:prSet/>
      <dgm:spPr/>
      <dgm:t>
        <a:bodyPr/>
        <a:lstStyle/>
        <a:p>
          <a:r>
            <a:rPr lang="en-GB" dirty="0"/>
            <a:t>Performing train-test split</a:t>
          </a:r>
        </a:p>
      </dgm:t>
    </dgm:pt>
    <dgm:pt modelId="{02161D52-C5C4-3D44-BBEA-DDC7EBC0ACF6}" type="parTrans" cxnId="{D5983B21-7E84-ED4D-8D38-D4395CE9F2D0}">
      <dgm:prSet/>
      <dgm:spPr/>
      <dgm:t>
        <a:bodyPr/>
        <a:lstStyle/>
        <a:p>
          <a:endParaRPr lang="en-GB"/>
        </a:p>
      </dgm:t>
    </dgm:pt>
    <dgm:pt modelId="{9C66BAD2-7BB2-4445-B736-1FF719FF1449}" type="sibTrans" cxnId="{D5983B21-7E84-ED4D-8D38-D4395CE9F2D0}">
      <dgm:prSet/>
      <dgm:spPr/>
      <dgm:t>
        <a:bodyPr/>
        <a:lstStyle/>
        <a:p>
          <a:endParaRPr lang="en-GB"/>
        </a:p>
      </dgm:t>
    </dgm:pt>
    <dgm:pt modelId="{2DFEF4AE-F217-044C-B832-6FCFC1D2F149}">
      <dgm:prSet/>
      <dgm:spPr/>
      <dgm:t>
        <a:bodyPr/>
        <a:lstStyle/>
        <a:p>
          <a:r>
            <a:rPr lang="en-GB" dirty="0"/>
            <a:t>Performing Scaling</a:t>
          </a:r>
        </a:p>
      </dgm:t>
    </dgm:pt>
    <dgm:pt modelId="{76727E2B-A35F-1446-99F9-C2939184C641}" type="parTrans" cxnId="{F5B1D280-E998-9D46-9874-9B97393895A4}">
      <dgm:prSet/>
      <dgm:spPr/>
      <dgm:t>
        <a:bodyPr/>
        <a:lstStyle/>
        <a:p>
          <a:endParaRPr lang="en-GB"/>
        </a:p>
      </dgm:t>
    </dgm:pt>
    <dgm:pt modelId="{68EE7C15-EC20-F24E-8B40-0C1CD435DC05}" type="sibTrans" cxnId="{F5B1D280-E998-9D46-9874-9B97393895A4}">
      <dgm:prSet/>
      <dgm:spPr/>
      <dgm:t>
        <a:bodyPr/>
        <a:lstStyle/>
        <a:p>
          <a:endParaRPr lang="en-GB"/>
        </a:p>
      </dgm:t>
    </dgm:pt>
    <dgm:pt modelId="{67ADD0E4-95F3-F54B-B27F-7196FFFA5F62}">
      <dgm:prSet/>
      <dgm:spPr/>
      <dgm:t>
        <a:bodyPr/>
        <a:lstStyle/>
        <a:p>
          <a:r>
            <a:rPr lang="en-GB" dirty="0"/>
            <a:t>Building a logistic regression model</a:t>
          </a:r>
        </a:p>
      </dgm:t>
    </dgm:pt>
    <dgm:pt modelId="{CE5AD462-90CC-D84C-9B82-E020DBEC1FCB}" type="parTrans" cxnId="{071C8D8A-0559-1646-BC33-13CEFEC5014E}">
      <dgm:prSet/>
      <dgm:spPr/>
      <dgm:t>
        <a:bodyPr/>
        <a:lstStyle/>
        <a:p>
          <a:endParaRPr lang="en-GB"/>
        </a:p>
      </dgm:t>
    </dgm:pt>
    <dgm:pt modelId="{FD12FFC8-0593-684C-8AD6-0F7646F39F4E}" type="sibTrans" cxnId="{071C8D8A-0559-1646-BC33-13CEFEC5014E}">
      <dgm:prSet/>
      <dgm:spPr/>
      <dgm:t>
        <a:bodyPr/>
        <a:lstStyle/>
        <a:p>
          <a:endParaRPr lang="en-GB"/>
        </a:p>
      </dgm:t>
    </dgm:pt>
    <dgm:pt modelId="{74814943-1861-B147-9A62-32A556EDFED9}">
      <dgm:prSet/>
      <dgm:spPr/>
      <dgm:t>
        <a:bodyPr/>
        <a:lstStyle/>
        <a:p>
          <a:r>
            <a:rPr lang="en-GB" dirty="0"/>
            <a:t>Finding Optimal cut off point</a:t>
          </a:r>
        </a:p>
      </dgm:t>
    </dgm:pt>
    <dgm:pt modelId="{10D141D8-3729-3D4D-B54E-9DDEE65DE412}" type="parTrans" cxnId="{8E38BA60-BAF0-B24F-B33C-312AE1FDDDB1}">
      <dgm:prSet/>
      <dgm:spPr/>
      <dgm:t>
        <a:bodyPr/>
        <a:lstStyle/>
        <a:p>
          <a:endParaRPr lang="en-GB"/>
        </a:p>
      </dgm:t>
    </dgm:pt>
    <dgm:pt modelId="{6531B919-F09C-EF44-8CEB-6B0333F80FDB}" type="sibTrans" cxnId="{8E38BA60-BAF0-B24F-B33C-312AE1FDDDB1}">
      <dgm:prSet/>
      <dgm:spPr/>
      <dgm:t>
        <a:bodyPr/>
        <a:lstStyle/>
        <a:p>
          <a:endParaRPr lang="en-GB"/>
        </a:p>
      </dgm:t>
    </dgm:pt>
    <dgm:pt modelId="{143D1C58-E63A-7144-A980-820E42E0C290}" type="pres">
      <dgm:prSet presAssocID="{EE1A0657-2B8D-E84A-8422-6B5D07B73D3D}" presName="diagram" presStyleCnt="0">
        <dgm:presLayoutVars>
          <dgm:dir/>
          <dgm:resizeHandles val="exact"/>
        </dgm:presLayoutVars>
      </dgm:prSet>
      <dgm:spPr/>
    </dgm:pt>
    <dgm:pt modelId="{4149233B-1E64-0147-9C87-8A3CE6ACFBF8}" type="pres">
      <dgm:prSet presAssocID="{1300CFE0-D06E-2445-8EB4-F736BA1B18F9}" presName="node" presStyleLbl="node1" presStyleIdx="0" presStyleCnt="7">
        <dgm:presLayoutVars>
          <dgm:bulletEnabled val="1"/>
        </dgm:presLayoutVars>
      </dgm:prSet>
      <dgm:spPr/>
    </dgm:pt>
    <dgm:pt modelId="{A03A2364-FF4C-3043-8117-5C1A27F4718E}" type="pres">
      <dgm:prSet presAssocID="{D36DF865-9280-8F45-9204-E34184FD8EC5}" presName="sibTrans" presStyleLbl="sibTrans2D1" presStyleIdx="0" presStyleCnt="6"/>
      <dgm:spPr/>
    </dgm:pt>
    <dgm:pt modelId="{2F5D8CBF-0A31-FF40-AC61-F75B5B54F8D5}" type="pres">
      <dgm:prSet presAssocID="{D36DF865-9280-8F45-9204-E34184FD8EC5}" presName="connectorText" presStyleLbl="sibTrans2D1" presStyleIdx="0" presStyleCnt="6"/>
      <dgm:spPr/>
    </dgm:pt>
    <dgm:pt modelId="{8BAD6D93-E215-6C44-9B1B-25840370AD00}" type="pres">
      <dgm:prSet presAssocID="{E573FD4C-0BFF-7449-8A66-E337CAA2CCEE}" presName="node" presStyleLbl="node1" presStyleIdx="1" presStyleCnt="7">
        <dgm:presLayoutVars>
          <dgm:bulletEnabled val="1"/>
        </dgm:presLayoutVars>
      </dgm:prSet>
      <dgm:spPr/>
    </dgm:pt>
    <dgm:pt modelId="{630FBF65-D938-FD48-9FDB-2F36F4AA032F}" type="pres">
      <dgm:prSet presAssocID="{12997402-8F44-1449-AFD0-15A975EF9F09}" presName="sibTrans" presStyleLbl="sibTrans2D1" presStyleIdx="1" presStyleCnt="6"/>
      <dgm:spPr/>
    </dgm:pt>
    <dgm:pt modelId="{4DEEAAAB-4A75-E54F-8066-6EEE5B179161}" type="pres">
      <dgm:prSet presAssocID="{12997402-8F44-1449-AFD0-15A975EF9F09}" presName="connectorText" presStyleLbl="sibTrans2D1" presStyleIdx="1" presStyleCnt="6"/>
      <dgm:spPr/>
    </dgm:pt>
    <dgm:pt modelId="{FD8BFC07-6441-324C-8996-D1D3D5F0B3BC}" type="pres">
      <dgm:prSet presAssocID="{D911C63F-BA04-6848-93BA-1F9FC43E813F}" presName="node" presStyleLbl="node1" presStyleIdx="2" presStyleCnt="7">
        <dgm:presLayoutVars>
          <dgm:bulletEnabled val="1"/>
        </dgm:presLayoutVars>
      </dgm:prSet>
      <dgm:spPr/>
    </dgm:pt>
    <dgm:pt modelId="{AEC4CACD-EB42-D442-BC75-59E57C1407C4}" type="pres">
      <dgm:prSet presAssocID="{F9427FD4-E107-CA49-84D1-549EA00373ED}" presName="sibTrans" presStyleLbl="sibTrans2D1" presStyleIdx="2" presStyleCnt="6"/>
      <dgm:spPr/>
    </dgm:pt>
    <dgm:pt modelId="{C2745957-623C-5746-BA6C-C504455C2323}" type="pres">
      <dgm:prSet presAssocID="{F9427FD4-E107-CA49-84D1-549EA00373ED}" presName="connectorText" presStyleLbl="sibTrans2D1" presStyleIdx="2" presStyleCnt="6"/>
      <dgm:spPr/>
    </dgm:pt>
    <dgm:pt modelId="{BAB9FD3D-70A9-D44B-959F-45CE5FF9D3EE}" type="pres">
      <dgm:prSet presAssocID="{B84DC27C-B470-B849-B114-CB17D3708DDA}" presName="node" presStyleLbl="node1" presStyleIdx="3" presStyleCnt="7">
        <dgm:presLayoutVars>
          <dgm:bulletEnabled val="1"/>
        </dgm:presLayoutVars>
      </dgm:prSet>
      <dgm:spPr/>
    </dgm:pt>
    <dgm:pt modelId="{6F492837-0E0A-F443-BDD2-1D2BDEE0517A}" type="pres">
      <dgm:prSet presAssocID="{9BCB50D8-4153-5F4F-82D6-AAF0FB0FE9D2}" presName="sibTrans" presStyleLbl="sibTrans2D1" presStyleIdx="3" presStyleCnt="6"/>
      <dgm:spPr/>
    </dgm:pt>
    <dgm:pt modelId="{964A7241-A643-C740-9DE6-47ECBCE8F983}" type="pres">
      <dgm:prSet presAssocID="{9BCB50D8-4153-5F4F-82D6-AAF0FB0FE9D2}" presName="connectorText" presStyleLbl="sibTrans2D1" presStyleIdx="3" presStyleCnt="6"/>
      <dgm:spPr/>
    </dgm:pt>
    <dgm:pt modelId="{523ABA75-6A24-5D4F-BFA0-0E742BD97B0F}" type="pres">
      <dgm:prSet presAssocID="{CE92AF54-BA9D-604A-BB95-4D08864DDC3F}" presName="node" presStyleLbl="node1" presStyleIdx="4" presStyleCnt="7">
        <dgm:presLayoutVars>
          <dgm:bulletEnabled val="1"/>
        </dgm:presLayoutVars>
      </dgm:prSet>
      <dgm:spPr/>
    </dgm:pt>
    <dgm:pt modelId="{C92EED59-1359-EF4C-9B09-F93B88728D4C}" type="pres">
      <dgm:prSet presAssocID="{DC4EB726-AFA8-474F-AEE8-A30EC10E4CEF}" presName="sibTrans" presStyleLbl="sibTrans2D1" presStyleIdx="4" presStyleCnt="6"/>
      <dgm:spPr/>
    </dgm:pt>
    <dgm:pt modelId="{E2A3533F-3075-9E41-A01D-3F28059AA726}" type="pres">
      <dgm:prSet presAssocID="{DC4EB726-AFA8-474F-AEE8-A30EC10E4CEF}" presName="connectorText" presStyleLbl="sibTrans2D1" presStyleIdx="4" presStyleCnt="6"/>
      <dgm:spPr/>
    </dgm:pt>
    <dgm:pt modelId="{76C7EAB4-46B9-4342-8CB8-374D75CAF9D0}" type="pres">
      <dgm:prSet presAssocID="{74814943-1861-B147-9A62-32A556EDFED9}" presName="node" presStyleLbl="node1" presStyleIdx="5" presStyleCnt="7">
        <dgm:presLayoutVars>
          <dgm:bulletEnabled val="1"/>
        </dgm:presLayoutVars>
      </dgm:prSet>
      <dgm:spPr/>
    </dgm:pt>
    <dgm:pt modelId="{681330B2-A005-0649-A7CE-226A2EA7D343}" type="pres">
      <dgm:prSet presAssocID="{6531B919-F09C-EF44-8CEB-6B0333F80FDB}" presName="sibTrans" presStyleLbl="sibTrans2D1" presStyleIdx="5" presStyleCnt="6"/>
      <dgm:spPr/>
    </dgm:pt>
    <dgm:pt modelId="{96EAFB70-AE9F-0844-B2D1-15A1E5896CB5}" type="pres">
      <dgm:prSet presAssocID="{6531B919-F09C-EF44-8CEB-6B0333F80FDB}" presName="connectorText" presStyleLbl="sibTrans2D1" presStyleIdx="5" presStyleCnt="6"/>
      <dgm:spPr/>
    </dgm:pt>
    <dgm:pt modelId="{7C9DF03E-E7C3-1C44-B1A6-A526ACD29AC3}" type="pres">
      <dgm:prSet presAssocID="{1DD83572-4FCB-194B-931C-D93ABC6A3E91}" presName="node" presStyleLbl="node1" presStyleIdx="6" presStyleCnt="7" custLinFactNeighborX="8029" custLinFactNeighborY="-5576">
        <dgm:presLayoutVars>
          <dgm:bulletEnabled val="1"/>
        </dgm:presLayoutVars>
      </dgm:prSet>
      <dgm:spPr/>
    </dgm:pt>
  </dgm:ptLst>
  <dgm:cxnLst>
    <dgm:cxn modelId="{32633906-227E-7D44-A04D-8FF5E4E5034B}" type="presOf" srcId="{12997402-8F44-1449-AFD0-15A975EF9F09}" destId="{630FBF65-D938-FD48-9FDB-2F36F4AA032F}" srcOrd="0" destOrd="0" presId="urn:microsoft.com/office/officeart/2005/8/layout/process5"/>
    <dgm:cxn modelId="{7D51A508-7155-E949-BDB3-8DBB02660939}" type="presOf" srcId="{9BCB50D8-4153-5F4F-82D6-AAF0FB0FE9D2}" destId="{6F492837-0E0A-F443-BDD2-1D2BDEE0517A}" srcOrd="0" destOrd="0" presId="urn:microsoft.com/office/officeart/2005/8/layout/process5"/>
    <dgm:cxn modelId="{36623E18-A232-BC45-9E60-61F67F312554}" srcId="{EE1A0657-2B8D-E84A-8422-6B5D07B73D3D}" destId="{1300CFE0-D06E-2445-8EB4-F736BA1B18F9}" srcOrd="0" destOrd="0" parTransId="{F1061EC3-4D89-4B42-BD43-47191DEBD68E}" sibTransId="{D36DF865-9280-8F45-9204-E34184FD8EC5}"/>
    <dgm:cxn modelId="{8D913F1E-8620-794B-9607-137182D32458}" type="presOf" srcId="{DC4EB726-AFA8-474F-AEE8-A30EC10E4CEF}" destId="{C92EED59-1359-EF4C-9B09-F93B88728D4C}" srcOrd="0" destOrd="0" presId="urn:microsoft.com/office/officeart/2005/8/layout/process5"/>
    <dgm:cxn modelId="{82839B1E-C42D-E541-B958-BB2B6C886CB6}" type="presOf" srcId="{D213CC61-7C2B-EC44-B80D-60F287441B8D}" destId="{BAB9FD3D-70A9-D44B-959F-45CE5FF9D3EE}" srcOrd="0" destOrd="1" presId="urn:microsoft.com/office/officeart/2005/8/layout/process5"/>
    <dgm:cxn modelId="{D5983B21-7E84-ED4D-8D38-D4395CE9F2D0}" srcId="{B84DC27C-B470-B849-B114-CB17D3708DDA}" destId="{77BAF1FE-0B2D-6B4D-8DCC-72ED9C1B38B4}" srcOrd="1" destOrd="0" parTransId="{02161D52-C5C4-3D44-BBEA-DDC7EBC0ACF6}" sibTransId="{9C66BAD2-7BB2-4445-B736-1FF719FF1449}"/>
    <dgm:cxn modelId="{8D2E3924-C3DF-2B4F-92E6-C1719CC6CB7F}" type="presOf" srcId="{74814943-1861-B147-9A62-32A556EDFED9}" destId="{76C7EAB4-46B9-4342-8CB8-374D75CAF9D0}" srcOrd="0" destOrd="0" presId="urn:microsoft.com/office/officeart/2005/8/layout/process5"/>
    <dgm:cxn modelId="{7CB1DE28-D6EB-B04F-9767-69510E2B50D3}" srcId="{E573FD4C-0BFF-7449-8A66-E337CAA2CCEE}" destId="{DC9F7674-C119-3C4F-A552-D064475CAFAF}" srcOrd="1" destOrd="0" parTransId="{2381415D-381E-9E44-8406-1E047648D9D7}" sibTransId="{7984B230-938B-F84A-9CE9-F6DAB74B5C63}"/>
    <dgm:cxn modelId="{97CBCB2C-9D32-6B49-A94E-84359420B4E9}" type="presOf" srcId="{DC4EB726-AFA8-474F-AEE8-A30EC10E4CEF}" destId="{E2A3533F-3075-9E41-A01D-3F28059AA726}" srcOrd="1" destOrd="0" presId="urn:microsoft.com/office/officeart/2005/8/layout/process5"/>
    <dgm:cxn modelId="{E6C1C72E-7043-494E-A3D8-F916BA5A79AF}" type="presOf" srcId="{741FB5BB-1750-9748-AF16-E1FBE56E79E9}" destId="{8BAD6D93-E215-6C44-9B1B-25840370AD00}" srcOrd="0" destOrd="1" presId="urn:microsoft.com/office/officeart/2005/8/layout/process5"/>
    <dgm:cxn modelId="{E80EA62F-0C9B-B44A-B520-BB2B3B5437AE}" type="presOf" srcId="{B84DC27C-B470-B849-B114-CB17D3708DDA}" destId="{BAB9FD3D-70A9-D44B-959F-45CE5FF9D3EE}" srcOrd="0" destOrd="0" presId="urn:microsoft.com/office/officeart/2005/8/layout/process5"/>
    <dgm:cxn modelId="{6F37FD4D-132A-224A-9516-BBB5BB6BF8A3}" type="presOf" srcId="{D911C63F-BA04-6848-93BA-1F9FC43E813F}" destId="{FD8BFC07-6441-324C-8996-D1D3D5F0B3BC}" srcOrd="0" destOrd="0" presId="urn:microsoft.com/office/officeart/2005/8/layout/process5"/>
    <dgm:cxn modelId="{B53D4460-B0DA-6E4B-87F7-F2A082A89CCE}" type="presOf" srcId="{D36DF865-9280-8F45-9204-E34184FD8EC5}" destId="{2F5D8CBF-0A31-FF40-AC61-F75B5B54F8D5}" srcOrd="1" destOrd="0" presId="urn:microsoft.com/office/officeart/2005/8/layout/process5"/>
    <dgm:cxn modelId="{8E38BA60-BAF0-B24F-B33C-312AE1FDDDB1}" srcId="{EE1A0657-2B8D-E84A-8422-6B5D07B73D3D}" destId="{74814943-1861-B147-9A62-32A556EDFED9}" srcOrd="5" destOrd="0" parTransId="{10D141D8-3729-3D4D-B54E-9DDEE65DE412}" sibTransId="{6531B919-F09C-EF44-8CEB-6B0333F80FDB}"/>
    <dgm:cxn modelId="{A7E6D667-713C-0247-B450-FFAC2A5B04AA}" type="presOf" srcId="{EE1A0657-2B8D-E84A-8422-6B5D07B73D3D}" destId="{143D1C58-E63A-7144-A980-820E42E0C290}" srcOrd="0" destOrd="0" presId="urn:microsoft.com/office/officeart/2005/8/layout/process5"/>
    <dgm:cxn modelId="{2957C069-05F7-464D-8235-B044810F9AB9}" type="presOf" srcId="{F9427FD4-E107-CA49-84D1-549EA00373ED}" destId="{C2745957-623C-5746-BA6C-C504455C2323}" srcOrd="1" destOrd="0" presId="urn:microsoft.com/office/officeart/2005/8/layout/process5"/>
    <dgm:cxn modelId="{9E57A774-F058-B443-AA45-1CAB32E525CE}" type="presOf" srcId="{9BCB50D8-4153-5F4F-82D6-AAF0FB0FE9D2}" destId="{964A7241-A643-C740-9DE6-47ECBCE8F983}" srcOrd="1" destOrd="0" presId="urn:microsoft.com/office/officeart/2005/8/layout/process5"/>
    <dgm:cxn modelId="{2E15B374-0270-E947-84AF-1E85CCB3D0A2}" type="presOf" srcId="{08CEFB87-34E6-B442-9FE2-A009CFC7B8E7}" destId="{523ABA75-6A24-5D4F-BFA0-0E742BD97B0F}" srcOrd="0" destOrd="1" presId="urn:microsoft.com/office/officeart/2005/8/layout/process5"/>
    <dgm:cxn modelId="{F5B1D280-E998-9D46-9874-9B97393895A4}" srcId="{B84DC27C-B470-B849-B114-CB17D3708DDA}" destId="{2DFEF4AE-F217-044C-B832-6FCFC1D2F149}" srcOrd="2" destOrd="0" parTransId="{76727E2B-A35F-1446-99F9-C2939184C641}" sibTransId="{68EE7C15-EC20-F24E-8B40-0C1CD435DC05}"/>
    <dgm:cxn modelId="{02FD1C81-3F14-5B4A-B4BA-8D827FB0FA34}" srcId="{EE1A0657-2B8D-E84A-8422-6B5D07B73D3D}" destId="{E573FD4C-0BFF-7449-8A66-E337CAA2CCEE}" srcOrd="1" destOrd="0" parTransId="{23B26C7B-E850-B244-BE9E-E6239097D174}" sibTransId="{12997402-8F44-1449-AFD0-15A975EF9F09}"/>
    <dgm:cxn modelId="{07A33387-75E5-5343-A390-38F85240210F}" type="presOf" srcId="{DC9F7674-C119-3C4F-A552-D064475CAFAF}" destId="{8BAD6D93-E215-6C44-9B1B-25840370AD00}" srcOrd="0" destOrd="2" presId="urn:microsoft.com/office/officeart/2005/8/layout/process5"/>
    <dgm:cxn modelId="{E62A5D89-9EB1-8847-8801-FBDFE84876CF}" srcId="{CE92AF54-BA9D-604A-BB95-4D08864DDC3F}" destId="{08CEFB87-34E6-B442-9FE2-A009CFC7B8E7}" srcOrd="0" destOrd="0" parTransId="{4B21DBBF-3DFC-7045-BCC5-B3639A225336}" sibTransId="{A2F3DDEF-4EAB-7749-BA2D-04BE69F16244}"/>
    <dgm:cxn modelId="{BF797B89-CBCE-3943-85CA-CAA30193B74D}" type="presOf" srcId="{77BAF1FE-0B2D-6B4D-8DCC-72ED9C1B38B4}" destId="{BAB9FD3D-70A9-D44B-959F-45CE5FF9D3EE}" srcOrd="0" destOrd="2" presId="urn:microsoft.com/office/officeart/2005/8/layout/process5"/>
    <dgm:cxn modelId="{071C8D8A-0559-1646-BC33-13CEFEC5014E}" srcId="{CE92AF54-BA9D-604A-BB95-4D08864DDC3F}" destId="{67ADD0E4-95F3-F54B-B27F-7196FFFA5F62}" srcOrd="1" destOrd="0" parTransId="{CE5AD462-90CC-D84C-9B82-E020DBEC1FCB}" sibTransId="{FD12FFC8-0593-684C-8AD6-0F7646F39F4E}"/>
    <dgm:cxn modelId="{A5FF23A5-FB88-3149-9E46-FB6C36E56D3F}" type="presOf" srcId="{12997402-8F44-1449-AFD0-15A975EF9F09}" destId="{4DEEAAAB-4A75-E54F-8066-6EEE5B179161}" srcOrd="1" destOrd="0" presId="urn:microsoft.com/office/officeart/2005/8/layout/process5"/>
    <dgm:cxn modelId="{F38C21A7-6E04-E540-94B4-F82DDDB12BEA}" srcId="{E573FD4C-0BFF-7449-8A66-E337CAA2CCEE}" destId="{741FB5BB-1750-9748-AF16-E1FBE56E79E9}" srcOrd="0" destOrd="0" parTransId="{08D025EA-EAB0-F745-B58D-3CB978832F97}" sibTransId="{553B26B7-FAA3-E248-B37B-D4DECEE701FA}"/>
    <dgm:cxn modelId="{2C476AA7-4193-DF40-B315-1EB24539AF22}" type="presOf" srcId="{CE92AF54-BA9D-604A-BB95-4D08864DDC3F}" destId="{523ABA75-6A24-5D4F-BFA0-0E742BD97B0F}" srcOrd="0" destOrd="0" presId="urn:microsoft.com/office/officeart/2005/8/layout/process5"/>
    <dgm:cxn modelId="{670266AA-4E50-F842-BEAF-DFB022B1A281}" srcId="{EE1A0657-2B8D-E84A-8422-6B5D07B73D3D}" destId="{1DD83572-4FCB-194B-931C-D93ABC6A3E91}" srcOrd="6" destOrd="0" parTransId="{76AD895F-6C47-374D-BF0F-5D6962E7D6B1}" sibTransId="{073D8526-494C-7D4A-A6CD-E31C0DC3433E}"/>
    <dgm:cxn modelId="{1E0D8DB5-AFA4-8A45-B312-D667C7616465}" type="presOf" srcId="{1300CFE0-D06E-2445-8EB4-F736BA1B18F9}" destId="{4149233B-1E64-0147-9C87-8A3CE6ACFBF8}" srcOrd="0" destOrd="0" presId="urn:microsoft.com/office/officeart/2005/8/layout/process5"/>
    <dgm:cxn modelId="{FE31A5B9-4D34-9446-89E4-A6AE8B36119B}" type="presOf" srcId="{D36DF865-9280-8F45-9204-E34184FD8EC5}" destId="{A03A2364-FF4C-3043-8117-5C1A27F4718E}" srcOrd="0" destOrd="0" presId="urn:microsoft.com/office/officeart/2005/8/layout/process5"/>
    <dgm:cxn modelId="{73D7D8BA-0281-374D-89EA-9DECB4EA8D49}" type="presOf" srcId="{67ADD0E4-95F3-F54B-B27F-7196FFFA5F62}" destId="{523ABA75-6A24-5D4F-BFA0-0E742BD97B0F}" srcOrd="0" destOrd="2" presId="urn:microsoft.com/office/officeart/2005/8/layout/process5"/>
    <dgm:cxn modelId="{090967D0-9618-EB4A-8B1D-574A4BB67C84}" type="presOf" srcId="{2DFEF4AE-F217-044C-B832-6FCFC1D2F149}" destId="{BAB9FD3D-70A9-D44B-959F-45CE5FF9D3EE}" srcOrd="0" destOrd="3" presId="urn:microsoft.com/office/officeart/2005/8/layout/process5"/>
    <dgm:cxn modelId="{7FFE30D8-0CE3-F542-8BBA-608873D19034}" srcId="{EE1A0657-2B8D-E84A-8422-6B5D07B73D3D}" destId="{D911C63F-BA04-6848-93BA-1F9FC43E813F}" srcOrd="2" destOrd="0" parTransId="{550D7377-0375-294E-AFA4-AAF3ADE05D81}" sibTransId="{F9427FD4-E107-CA49-84D1-549EA00373ED}"/>
    <dgm:cxn modelId="{6B6A1DDB-3FFB-124B-85E9-29496A60A7A6}" srcId="{B84DC27C-B470-B849-B114-CB17D3708DDA}" destId="{D213CC61-7C2B-EC44-B80D-60F287441B8D}" srcOrd="0" destOrd="0" parTransId="{633AB6FB-7A09-A54C-9EA0-23FA14CC0ECC}" sibTransId="{0B128923-2009-F74A-9434-639A08E023F6}"/>
    <dgm:cxn modelId="{357BC3EF-B30D-FD44-9DAF-B0C3204F6DD2}" type="presOf" srcId="{6531B919-F09C-EF44-8CEB-6B0333F80FDB}" destId="{681330B2-A005-0649-A7CE-226A2EA7D343}" srcOrd="0" destOrd="0" presId="urn:microsoft.com/office/officeart/2005/8/layout/process5"/>
    <dgm:cxn modelId="{4074D6EF-F86F-9241-906A-20FA55249ECD}" type="presOf" srcId="{6531B919-F09C-EF44-8CEB-6B0333F80FDB}" destId="{96EAFB70-AE9F-0844-B2D1-15A1E5896CB5}" srcOrd="1" destOrd="0" presId="urn:microsoft.com/office/officeart/2005/8/layout/process5"/>
    <dgm:cxn modelId="{4B0A8CF0-644C-884D-9434-CF5DCBD35350}" srcId="{EE1A0657-2B8D-E84A-8422-6B5D07B73D3D}" destId="{CE92AF54-BA9D-604A-BB95-4D08864DDC3F}" srcOrd="4" destOrd="0" parTransId="{33350B29-BEA2-C644-A7D0-251B2ADC8F31}" sibTransId="{DC4EB726-AFA8-474F-AEE8-A30EC10E4CEF}"/>
    <dgm:cxn modelId="{BDEAF8F0-CFFE-A84F-8695-BB37541DD448}" type="presOf" srcId="{F9427FD4-E107-CA49-84D1-549EA00373ED}" destId="{AEC4CACD-EB42-D442-BC75-59E57C1407C4}" srcOrd="0" destOrd="0" presId="urn:microsoft.com/office/officeart/2005/8/layout/process5"/>
    <dgm:cxn modelId="{D59C3DFB-D515-5346-9662-E1F66C256807}" type="presOf" srcId="{1DD83572-4FCB-194B-931C-D93ABC6A3E91}" destId="{7C9DF03E-E7C3-1C44-B1A6-A526ACD29AC3}" srcOrd="0" destOrd="0" presId="urn:microsoft.com/office/officeart/2005/8/layout/process5"/>
    <dgm:cxn modelId="{CA0656FC-15A5-A741-9724-A138FAC928E0}" type="presOf" srcId="{E573FD4C-0BFF-7449-8A66-E337CAA2CCEE}" destId="{8BAD6D93-E215-6C44-9B1B-25840370AD00}" srcOrd="0" destOrd="0" presId="urn:microsoft.com/office/officeart/2005/8/layout/process5"/>
    <dgm:cxn modelId="{CC4B7CFD-8806-4843-9C2D-49C543A3C7C4}" srcId="{EE1A0657-2B8D-E84A-8422-6B5D07B73D3D}" destId="{B84DC27C-B470-B849-B114-CB17D3708DDA}" srcOrd="3" destOrd="0" parTransId="{B1014850-2C0F-3F46-BE00-20CF14AE422C}" sibTransId="{9BCB50D8-4153-5F4F-82D6-AAF0FB0FE9D2}"/>
    <dgm:cxn modelId="{E5142616-2A99-1748-9E2E-956B721D020E}" type="presParOf" srcId="{143D1C58-E63A-7144-A980-820E42E0C290}" destId="{4149233B-1E64-0147-9C87-8A3CE6ACFBF8}" srcOrd="0" destOrd="0" presId="urn:microsoft.com/office/officeart/2005/8/layout/process5"/>
    <dgm:cxn modelId="{594D3D99-B95E-BB4C-80FC-094595447CEC}" type="presParOf" srcId="{143D1C58-E63A-7144-A980-820E42E0C290}" destId="{A03A2364-FF4C-3043-8117-5C1A27F4718E}" srcOrd="1" destOrd="0" presId="urn:microsoft.com/office/officeart/2005/8/layout/process5"/>
    <dgm:cxn modelId="{829A3079-32B5-2547-B231-59291FB3C11D}" type="presParOf" srcId="{A03A2364-FF4C-3043-8117-5C1A27F4718E}" destId="{2F5D8CBF-0A31-FF40-AC61-F75B5B54F8D5}" srcOrd="0" destOrd="0" presId="urn:microsoft.com/office/officeart/2005/8/layout/process5"/>
    <dgm:cxn modelId="{767BA00E-63A9-6D47-A20B-902BF58594A0}" type="presParOf" srcId="{143D1C58-E63A-7144-A980-820E42E0C290}" destId="{8BAD6D93-E215-6C44-9B1B-25840370AD00}" srcOrd="2" destOrd="0" presId="urn:microsoft.com/office/officeart/2005/8/layout/process5"/>
    <dgm:cxn modelId="{4C0D4DBA-B556-2B45-A85C-4D60277F3719}" type="presParOf" srcId="{143D1C58-E63A-7144-A980-820E42E0C290}" destId="{630FBF65-D938-FD48-9FDB-2F36F4AA032F}" srcOrd="3" destOrd="0" presId="urn:microsoft.com/office/officeart/2005/8/layout/process5"/>
    <dgm:cxn modelId="{B00EA9C6-EBF0-A049-8087-D614C5DEC29D}" type="presParOf" srcId="{630FBF65-D938-FD48-9FDB-2F36F4AA032F}" destId="{4DEEAAAB-4A75-E54F-8066-6EEE5B179161}" srcOrd="0" destOrd="0" presId="urn:microsoft.com/office/officeart/2005/8/layout/process5"/>
    <dgm:cxn modelId="{E2CCF5C6-A893-574A-AD10-508692E91F33}" type="presParOf" srcId="{143D1C58-E63A-7144-A980-820E42E0C290}" destId="{FD8BFC07-6441-324C-8996-D1D3D5F0B3BC}" srcOrd="4" destOrd="0" presId="urn:microsoft.com/office/officeart/2005/8/layout/process5"/>
    <dgm:cxn modelId="{E14C60A8-258F-5448-B39D-DA6DC222759E}" type="presParOf" srcId="{143D1C58-E63A-7144-A980-820E42E0C290}" destId="{AEC4CACD-EB42-D442-BC75-59E57C1407C4}" srcOrd="5" destOrd="0" presId="urn:microsoft.com/office/officeart/2005/8/layout/process5"/>
    <dgm:cxn modelId="{6C017306-88BA-1242-9A56-56FC3B8545A2}" type="presParOf" srcId="{AEC4CACD-EB42-D442-BC75-59E57C1407C4}" destId="{C2745957-623C-5746-BA6C-C504455C2323}" srcOrd="0" destOrd="0" presId="urn:microsoft.com/office/officeart/2005/8/layout/process5"/>
    <dgm:cxn modelId="{4592E4D2-022E-2547-A84E-07D70631AC70}" type="presParOf" srcId="{143D1C58-E63A-7144-A980-820E42E0C290}" destId="{BAB9FD3D-70A9-D44B-959F-45CE5FF9D3EE}" srcOrd="6" destOrd="0" presId="urn:microsoft.com/office/officeart/2005/8/layout/process5"/>
    <dgm:cxn modelId="{68304CAF-2E8D-634B-B894-6572F9FF982F}" type="presParOf" srcId="{143D1C58-E63A-7144-A980-820E42E0C290}" destId="{6F492837-0E0A-F443-BDD2-1D2BDEE0517A}" srcOrd="7" destOrd="0" presId="urn:microsoft.com/office/officeart/2005/8/layout/process5"/>
    <dgm:cxn modelId="{DF5D9C37-2A77-614B-8E09-203099F17C0A}" type="presParOf" srcId="{6F492837-0E0A-F443-BDD2-1D2BDEE0517A}" destId="{964A7241-A643-C740-9DE6-47ECBCE8F983}" srcOrd="0" destOrd="0" presId="urn:microsoft.com/office/officeart/2005/8/layout/process5"/>
    <dgm:cxn modelId="{F4B1407D-5B7B-204A-B834-D0471A3B2509}" type="presParOf" srcId="{143D1C58-E63A-7144-A980-820E42E0C290}" destId="{523ABA75-6A24-5D4F-BFA0-0E742BD97B0F}" srcOrd="8" destOrd="0" presId="urn:microsoft.com/office/officeart/2005/8/layout/process5"/>
    <dgm:cxn modelId="{84C83902-3C36-9A43-A05B-E51A7F5E37BB}" type="presParOf" srcId="{143D1C58-E63A-7144-A980-820E42E0C290}" destId="{C92EED59-1359-EF4C-9B09-F93B88728D4C}" srcOrd="9" destOrd="0" presId="urn:microsoft.com/office/officeart/2005/8/layout/process5"/>
    <dgm:cxn modelId="{33ABC6C5-5DCD-414C-A0CD-F4818CC76B59}" type="presParOf" srcId="{C92EED59-1359-EF4C-9B09-F93B88728D4C}" destId="{E2A3533F-3075-9E41-A01D-3F28059AA726}" srcOrd="0" destOrd="0" presId="urn:microsoft.com/office/officeart/2005/8/layout/process5"/>
    <dgm:cxn modelId="{BDD2D8E9-A9DB-B542-A37C-0055B455DE0A}" type="presParOf" srcId="{143D1C58-E63A-7144-A980-820E42E0C290}" destId="{76C7EAB4-46B9-4342-8CB8-374D75CAF9D0}" srcOrd="10" destOrd="0" presId="urn:microsoft.com/office/officeart/2005/8/layout/process5"/>
    <dgm:cxn modelId="{255C74A9-E70B-604D-B5C5-5ACB85A461E9}" type="presParOf" srcId="{143D1C58-E63A-7144-A980-820E42E0C290}" destId="{681330B2-A005-0649-A7CE-226A2EA7D343}" srcOrd="11" destOrd="0" presId="urn:microsoft.com/office/officeart/2005/8/layout/process5"/>
    <dgm:cxn modelId="{095472AF-C432-AF48-B1C2-755B495D6CDB}" type="presParOf" srcId="{681330B2-A005-0649-A7CE-226A2EA7D343}" destId="{96EAFB70-AE9F-0844-B2D1-15A1E5896CB5}" srcOrd="0" destOrd="0" presId="urn:microsoft.com/office/officeart/2005/8/layout/process5"/>
    <dgm:cxn modelId="{F03BDF68-7ABB-EA42-9DE8-9A812EF61054}" type="presParOf" srcId="{143D1C58-E63A-7144-A980-820E42E0C290}" destId="{7C9DF03E-E7C3-1C44-B1A6-A526ACD29AC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9233B-1E64-0147-9C87-8A3CE6ACFBF8}">
      <dsp:nvSpPr>
        <dsp:cNvPr id="0" name=""/>
        <dsp:cNvSpPr/>
      </dsp:nvSpPr>
      <dsp:spPr>
        <a:xfrm>
          <a:off x="4086" y="860754"/>
          <a:ext cx="1786771" cy="1072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Sourcing</a:t>
          </a:r>
        </a:p>
      </dsp:txBody>
      <dsp:txXfrm>
        <a:off x="35486" y="892154"/>
        <a:ext cx="1723971" cy="1009263"/>
      </dsp:txXfrm>
    </dsp:sp>
    <dsp:sp modelId="{A03A2364-FF4C-3043-8117-5C1A27F4718E}">
      <dsp:nvSpPr>
        <dsp:cNvPr id="0" name=""/>
        <dsp:cNvSpPr/>
      </dsp:nvSpPr>
      <dsp:spPr>
        <a:xfrm>
          <a:off x="1948094" y="1175225"/>
          <a:ext cx="378795" cy="4431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948094" y="1263849"/>
        <a:ext cx="265157" cy="265871"/>
      </dsp:txXfrm>
    </dsp:sp>
    <dsp:sp modelId="{8BAD6D93-E215-6C44-9B1B-25840370AD00}">
      <dsp:nvSpPr>
        <dsp:cNvPr id="0" name=""/>
        <dsp:cNvSpPr/>
      </dsp:nvSpPr>
      <dsp:spPr>
        <a:xfrm>
          <a:off x="2505567" y="860754"/>
          <a:ext cx="1786771" cy="1072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Cleaning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Dropping columns that are having high percentage of mission values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Checking the number of unique categories in each categorical column</a:t>
          </a:r>
        </a:p>
      </dsp:txBody>
      <dsp:txXfrm>
        <a:off x="2536967" y="892154"/>
        <a:ext cx="1723971" cy="1009263"/>
      </dsp:txXfrm>
    </dsp:sp>
    <dsp:sp modelId="{630FBF65-D938-FD48-9FDB-2F36F4AA032F}">
      <dsp:nvSpPr>
        <dsp:cNvPr id="0" name=""/>
        <dsp:cNvSpPr/>
      </dsp:nvSpPr>
      <dsp:spPr>
        <a:xfrm>
          <a:off x="4449575" y="1175225"/>
          <a:ext cx="378795" cy="4431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4449575" y="1263849"/>
        <a:ext cx="265157" cy="265871"/>
      </dsp:txXfrm>
    </dsp:sp>
    <dsp:sp modelId="{FD8BFC07-6441-324C-8996-D1D3D5F0B3BC}">
      <dsp:nvSpPr>
        <dsp:cNvPr id="0" name=""/>
        <dsp:cNvSpPr/>
      </dsp:nvSpPr>
      <dsp:spPr>
        <a:xfrm>
          <a:off x="5007047" y="860754"/>
          <a:ext cx="1786771" cy="1072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Featuring Scaling</a:t>
          </a:r>
        </a:p>
      </dsp:txBody>
      <dsp:txXfrm>
        <a:off x="5038447" y="892154"/>
        <a:ext cx="1723971" cy="1009263"/>
      </dsp:txXfrm>
    </dsp:sp>
    <dsp:sp modelId="{AEC4CACD-EB42-D442-BC75-59E57C1407C4}">
      <dsp:nvSpPr>
        <dsp:cNvPr id="0" name=""/>
        <dsp:cNvSpPr/>
      </dsp:nvSpPr>
      <dsp:spPr>
        <a:xfrm>
          <a:off x="6951055" y="1175225"/>
          <a:ext cx="378795" cy="4431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6951055" y="1263849"/>
        <a:ext cx="265157" cy="265871"/>
      </dsp:txXfrm>
    </dsp:sp>
    <dsp:sp modelId="{BAB9FD3D-70A9-D44B-959F-45CE5FF9D3EE}">
      <dsp:nvSpPr>
        <dsp:cNvPr id="0" name=""/>
        <dsp:cNvSpPr/>
      </dsp:nvSpPr>
      <dsp:spPr>
        <a:xfrm>
          <a:off x="7508528" y="860754"/>
          <a:ext cx="1786771" cy="1072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Preparation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Creating dummies for all categorical columns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Performing train-test split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Performing Scaling</a:t>
          </a:r>
        </a:p>
      </dsp:txBody>
      <dsp:txXfrm>
        <a:off x="7539928" y="892154"/>
        <a:ext cx="1723971" cy="1009263"/>
      </dsp:txXfrm>
    </dsp:sp>
    <dsp:sp modelId="{6F492837-0E0A-F443-BDD2-1D2BDEE0517A}">
      <dsp:nvSpPr>
        <dsp:cNvPr id="0" name=""/>
        <dsp:cNvSpPr/>
      </dsp:nvSpPr>
      <dsp:spPr>
        <a:xfrm rot="5400000">
          <a:off x="8212516" y="2057891"/>
          <a:ext cx="378795" cy="4431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-5400000">
        <a:off x="8268978" y="2090053"/>
        <a:ext cx="265871" cy="265157"/>
      </dsp:txXfrm>
    </dsp:sp>
    <dsp:sp modelId="{523ABA75-6A24-5D4F-BFA0-0E742BD97B0F}">
      <dsp:nvSpPr>
        <dsp:cNvPr id="0" name=""/>
        <dsp:cNvSpPr/>
      </dsp:nvSpPr>
      <dsp:spPr>
        <a:xfrm>
          <a:off x="7508528" y="2647525"/>
          <a:ext cx="1786771" cy="1072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Model Building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Feature Selection using RFE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Building a logistic regression model</a:t>
          </a:r>
        </a:p>
      </dsp:txBody>
      <dsp:txXfrm>
        <a:off x="7539928" y="2678925"/>
        <a:ext cx="1723971" cy="1009263"/>
      </dsp:txXfrm>
    </dsp:sp>
    <dsp:sp modelId="{C92EED59-1359-EF4C-9B09-F93B88728D4C}">
      <dsp:nvSpPr>
        <dsp:cNvPr id="0" name=""/>
        <dsp:cNvSpPr/>
      </dsp:nvSpPr>
      <dsp:spPr>
        <a:xfrm rot="10800000">
          <a:off x="6972496" y="2961997"/>
          <a:ext cx="378795" cy="4431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7086134" y="3050621"/>
        <a:ext cx="265157" cy="265871"/>
      </dsp:txXfrm>
    </dsp:sp>
    <dsp:sp modelId="{76C7EAB4-46B9-4342-8CB8-374D75CAF9D0}">
      <dsp:nvSpPr>
        <dsp:cNvPr id="0" name=""/>
        <dsp:cNvSpPr/>
      </dsp:nvSpPr>
      <dsp:spPr>
        <a:xfrm>
          <a:off x="5007047" y="2647525"/>
          <a:ext cx="1786771" cy="1072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Finding Optimal cut off point</a:t>
          </a:r>
        </a:p>
      </dsp:txBody>
      <dsp:txXfrm>
        <a:off x="5038447" y="2678925"/>
        <a:ext cx="1723971" cy="1009263"/>
      </dsp:txXfrm>
    </dsp:sp>
    <dsp:sp modelId="{681330B2-A005-0649-A7CE-226A2EA7D343}">
      <dsp:nvSpPr>
        <dsp:cNvPr id="0" name=""/>
        <dsp:cNvSpPr/>
      </dsp:nvSpPr>
      <dsp:spPr>
        <a:xfrm rot="10887132">
          <a:off x="4578562" y="2932325"/>
          <a:ext cx="302859" cy="4431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4669405" y="3022100"/>
        <a:ext cx="212001" cy="265871"/>
      </dsp:txXfrm>
    </dsp:sp>
    <dsp:sp modelId="{7C9DF03E-E7C3-1C44-B1A6-A526ACD29AC3}">
      <dsp:nvSpPr>
        <dsp:cNvPr id="0" name=""/>
        <dsp:cNvSpPr/>
      </dsp:nvSpPr>
      <dsp:spPr>
        <a:xfrm>
          <a:off x="2649027" y="2587747"/>
          <a:ext cx="1786771" cy="1072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Prediction on Test set</a:t>
          </a:r>
        </a:p>
      </dsp:txBody>
      <dsp:txXfrm>
        <a:off x="2680427" y="2619147"/>
        <a:ext cx="1723971" cy="1009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9753EA-FA75-944F-8D3D-41098E922F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2FF78-4DEA-AF43-A023-36F1098476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2AD41-C160-CC40-8FC2-BB1E6F29853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F37A8-E8A8-7D42-B22F-77C42BBE30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912C-D1B8-E440-B93F-5FB676972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265D-CBA2-B74C-9B59-C08ED1AF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38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461-6AA2-C04C-84DA-03489AEF381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1533-BD5B-D748-91B2-735E11F2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014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0890-0DC8-9F46-8A0A-22E84E21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D0AB5-A6CD-7A49-A479-0B9297FF5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3AF1-B417-0D43-AF3F-84DEC5B7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9236-A99B-6C4E-81B0-1382F83AC181}" type="datetime1">
              <a:rPr lang="en-MY" smtClean="0"/>
              <a:t>13/06/2021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54E8-EDA9-D943-B315-643D0BA5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A4F3-42D3-8843-8BE4-D71AAD5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5D7D-6F46-3444-8E5A-D0FCE0C4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56EAC-0BB6-6B4B-BDBE-5CDB6EEA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4DBD-8431-2947-9196-5F38C706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588E-026F-FF41-8181-6213A6E70F33}" type="datetime1">
              <a:rPr lang="en-MY" smtClean="0"/>
              <a:t>13/06/2021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B23B5-1A4E-7141-B4CF-373C5278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DD5F-2C85-5847-BA8F-392B34CD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AF864-2FAA-7B46-85D1-A306F94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319C1-A4D8-6E46-A516-E85A6508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44B0-EBBC-C246-BB80-D261ED83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E79C-21D1-CD4C-878F-198463D2C605}" type="datetime1">
              <a:rPr lang="en-MY" smtClean="0"/>
              <a:t>13/06/2021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5025-D7E0-104A-AAE8-EC57DAC3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7EAE-A3B3-F844-B222-1387498E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FBAA-8F39-4747-AB49-781852A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54EF-F23B-7642-9A44-7A98F6F1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B068-1EB6-B447-93CC-9FF7F988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7645-33B9-364F-A053-FE4288E83602}" type="datetime1">
              <a:rPr lang="en-MY" smtClean="0"/>
              <a:t>13/06/2021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3BE4-004C-FE40-9602-D0261374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15D0-9A4C-D840-9226-7DE4A08F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0147-3ADD-F540-9FEE-3847000E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79B4C-6CBB-7C48-AC06-39C655E2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2C40-CB67-174B-9552-C8E630A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A1A5-2B14-4C47-A1C9-E3DE377C0264}" type="datetime1">
              <a:rPr lang="en-MY" smtClean="0"/>
              <a:t>13/06/2021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BB632-6890-C348-9AAE-BD6E9DBF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AB7A-1805-0446-B812-51E27409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C7D3-C0A8-4F44-B4C6-495377EE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5547-A213-3B42-AE64-ECBF73E1D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8AAC5-0079-0E41-A855-09FA8B8C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BD1A0-0F04-CC41-A795-3EAD276E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79B5-7EF7-044C-9B50-757EE8E8949A}" type="datetime1">
              <a:rPr lang="en-MY" smtClean="0"/>
              <a:t>13/06/2021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191E-D9CD-524E-989D-679572FE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EED3-DDD1-B54F-AC44-F15F132A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F155-3F33-1F49-AF95-FCFB466E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73A0-0003-DC4D-B932-411B0A62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99679-9509-504F-8658-F0075D443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8E664-710B-1E4F-B50F-07B308EB6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8EA8-0E43-0B45-BBDB-F689D553E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69DA9-7D4C-A347-BF4E-EA628F5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7BA7-6112-8248-93E2-F5686C6CBA87}" type="datetime1">
              <a:rPr lang="en-MY" smtClean="0"/>
              <a:t>13/06/2021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0007C-33FE-F148-A4BE-01ED34F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F98F8-978C-DA47-B60E-0942E8F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DE96-EE41-B948-83BB-50EB2D5A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7924F-51CF-C249-B8F9-2066276D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66F5-5634-C042-887B-1D4BAF7DCE14}" type="datetime1">
              <a:rPr lang="en-MY" smtClean="0"/>
              <a:t>13/06/2021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1148-C052-024A-9F06-BE7B0250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75F5-7BF2-C547-A098-BA2AEF85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55CEF-E182-B84E-92CB-09D9A7AE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3D6D-4A04-9D4F-A4EC-5F0CA1754E45}" type="datetime1">
              <a:rPr lang="en-MY" smtClean="0"/>
              <a:t>13/06/2021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001AD-7F43-F04F-9B3B-7C5C347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177D-A7F1-F64F-AB8F-6626B52E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0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37A-460E-5F43-B006-138FB36C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B59C-64E4-A04E-85F3-41F535C7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BA0DA-C302-B34E-A78E-1CB0F786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BCAA-FF31-1347-AD37-D90735F2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161B-1309-FC4F-87A8-76EDB45E14D9}" type="datetime1">
              <a:rPr lang="en-MY" smtClean="0"/>
              <a:t>13/06/2021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4A45D-5EE8-434B-AD8C-DD6374CA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A568-EF27-5A4B-817D-E47D913A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614F-23F1-3346-8A2E-F89B56E5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3080C-DA91-7241-86D2-D0B8461C9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B0DD4-222D-8C49-87AC-6F3754407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5BE77-C1F7-C94B-BF5E-A3E23286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938-9F2A-7048-9CD6-EC00F2474C48}" type="datetime1">
              <a:rPr lang="en-MY" smtClean="0"/>
              <a:t>13/06/2021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B337A-DE4D-FD40-883E-F6F151E0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sfdsaf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BA3E-DEF6-2545-AB35-843182C9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BA67C-C945-954D-B6A6-60B8FECF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C86D7-1B55-6241-9920-E1048F56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8990-2A45-DE4A-A70F-2197EA858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CAC7-F02B-7E45-B70A-6E5927774D03}" type="datetime1">
              <a:rPr lang="en-MY" smtClean="0"/>
              <a:t>13/06/2021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BAF9-8118-2F47-93E4-FBB7BBC60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sfdsaf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C0F1-8D7E-9C43-B898-15E372894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5D5A-8B97-FF4A-99B5-7D7CF9F2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8DB1-2667-254C-92DB-A4454FB9E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2179"/>
          </a:xfrm>
        </p:spPr>
        <p:txBody>
          <a:bodyPr/>
          <a:lstStyle/>
          <a:p>
            <a:r>
              <a:rPr lang="en-US" dirty="0"/>
              <a:t>Lead Score Case Study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1" y="5963205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74C52-785E-4B41-BDD8-A72F44B50665}"/>
              </a:ext>
            </a:extLst>
          </p:cNvPr>
          <p:cNvSpPr txBox="1"/>
          <p:nvPr/>
        </p:nvSpPr>
        <p:spPr>
          <a:xfrm>
            <a:off x="7989939" y="6171684"/>
            <a:ext cx="285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Pasupulat Kamlesh kumar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A2143-77B6-3B44-B7DF-719D39A778E3}"/>
              </a:ext>
            </a:extLst>
          </p:cNvPr>
          <p:cNvSpPr txBox="1"/>
          <p:nvPr/>
        </p:nvSpPr>
        <p:spPr>
          <a:xfrm>
            <a:off x="7989939" y="5802352"/>
            <a:ext cx="19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</a:t>
            </a:r>
          </a:p>
        </p:txBody>
      </p:sp>
    </p:spTree>
    <p:extLst>
      <p:ext uri="{BB962C8B-B14F-4D97-AF65-F5344CB8AC3E}">
        <p14:creationId xmlns:p14="http://schemas.microsoft.com/office/powerpoint/2010/main" val="201870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C6F3F0-4492-5243-B291-C9D883CB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88" y="1183416"/>
            <a:ext cx="4919869" cy="4491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832FFC-0CDE-3745-BECF-BB6343040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345" y="3953509"/>
            <a:ext cx="3733800" cy="134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7E4B6-7688-054D-8F4D-C8E5FF6721C6}"/>
              </a:ext>
            </a:extLst>
          </p:cNvPr>
          <p:cNvSpPr txBox="1"/>
          <p:nvPr/>
        </p:nvSpPr>
        <p:spPr>
          <a:xfrm>
            <a:off x="5342216" y="3584177"/>
            <a:ext cx="356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ROC curve has a value of 0.98</a:t>
            </a:r>
          </a:p>
        </p:txBody>
      </p:sp>
    </p:spTree>
    <p:extLst>
      <p:ext uri="{BB962C8B-B14F-4D97-AF65-F5344CB8AC3E}">
        <p14:creationId xmlns:p14="http://schemas.microsoft.com/office/powerpoint/2010/main" val="1513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E7E29-ADC9-AC47-A554-8DF31ADD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3" y="1206874"/>
            <a:ext cx="6743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4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5A8DC-CA4C-8743-8912-5764253B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3" y="1067422"/>
            <a:ext cx="6426200" cy="419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C28DC0-ADB2-3E46-AF7D-7B4BF738B2F9}"/>
              </a:ext>
            </a:extLst>
          </p:cNvPr>
          <p:cNvSpPr txBox="1"/>
          <p:nvPr/>
        </p:nvSpPr>
        <p:spPr>
          <a:xfrm>
            <a:off x="7167282" y="4058093"/>
            <a:ext cx="336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depicts an optimal cut off of 0.56 bases on Precision and Recall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5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28DC0-ADB2-3E46-AF7D-7B4BF738B2F9}"/>
              </a:ext>
            </a:extLst>
          </p:cNvPr>
          <p:cNvSpPr txBox="1"/>
          <p:nvPr/>
        </p:nvSpPr>
        <p:spPr>
          <a:xfrm>
            <a:off x="436613" y="1314893"/>
            <a:ext cx="817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3 variables that contribute for lead getting converted in the model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Lead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Total Time Spend on Website</a:t>
            </a:r>
            <a:r>
              <a:rPr lang="en-MY" dirty="0"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C508A-01DF-7146-96C4-F3FEBBA934B0}"/>
              </a:ext>
            </a:extLst>
          </p:cNvPr>
          <p:cNvSpPr txBox="1"/>
          <p:nvPr/>
        </p:nvSpPr>
        <p:spPr>
          <a:xfrm>
            <a:off x="562119" y="2762693"/>
            <a:ext cx="817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effectLst/>
              </a:rPr>
              <a:t>With th</a:t>
            </a:r>
            <a:r>
              <a:rPr lang="en-MY" dirty="0"/>
              <a:t>e Accuracy, Sensitivity and Specificity values of test set are around 91%, 95% and 88% respectively, and values of train set are around 92%, 96% and 88%  respectively model seems to perform good</a:t>
            </a:r>
            <a:endParaRPr lang="en-MY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46AEE-5421-C64F-A664-090E8A2971A3}"/>
              </a:ext>
            </a:extLst>
          </p:cNvPr>
          <p:cNvSpPr txBox="1"/>
          <p:nvPr/>
        </p:nvSpPr>
        <p:spPr>
          <a:xfrm>
            <a:off x="579182" y="2947189"/>
            <a:ext cx="3643773" cy="2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0C869-5CAC-AB4B-BD83-26E26FF30240}"/>
              </a:ext>
            </a:extLst>
          </p:cNvPr>
          <p:cNvSpPr txBox="1"/>
          <p:nvPr/>
        </p:nvSpPr>
        <p:spPr>
          <a:xfrm>
            <a:off x="436613" y="342900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Goal: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99D48-C01B-6849-B38F-ADAE911B1D9C}"/>
              </a:ext>
            </a:extLst>
          </p:cNvPr>
          <p:cNvSpPr txBox="1"/>
          <p:nvPr/>
        </p:nvSpPr>
        <p:spPr>
          <a:xfrm>
            <a:off x="436613" y="1146140"/>
            <a:ext cx="11176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Education sells online courses to Industry professionals. </a:t>
            </a:r>
          </a:p>
          <a:p>
            <a:endParaRPr lang="en-US" sz="1400" dirty="0">
              <a:solidFill>
                <a:srgbClr val="091E42"/>
              </a:solidFill>
              <a:latin typeface="freight-text-pro"/>
            </a:endParaRPr>
          </a:p>
          <a:p>
            <a:r>
              <a:rPr lang="en-MY" sz="1400" dirty="0">
                <a:solidFill>
                  <a:srgbClr val="091E42"/>
                </a:solidFill>
                <a:latin typeface="freight-text-pro"/>
              </a:rPr>
              <a:t>The company markets its courses on several websites and search engines like Google. Once these people land on the website, they might browse the courses or fill up a form for the course or watch some videos. When these people fill up a form providing their email address or phone number, they are classified to be a lead</a:t>
            </a:r>
          </a:p>
          <a:p>
            <a:endParaRPr lang="en-MY" sz="1400" dirty="0">
              <a:solidFill>
                <a:srgbClr val="091E42"/>
              </a:solidFill>
              <a:latin typeface="freight-text-pro"/>
            </a:endParaRPr>
          </a:p>
          <a:p>
            <a:r>
              <a:rPr lang="en-MY" sz="1400" dirty="0">
                <a:solidFill>
                  <a:srgbClr val="091E42"/>
                </a:solidFill>
                <a:latin typeface="freight-text-pro"/>
              </a:rPr>
              <a:t>The company requires you to build a model wherein you need to assign a lead score to each of the leads such that the customers with higher lead score have a higher conversion chance and the customers with lower lead score have a lower conversion chance. 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1B943-64FF-8B4A-9345-09F82E5F5C23}"/>
              </a:ext>
            </a:extLst>
          </p:cNvPr>
          <p:cNvSpPr txBox="1"/>
          <p:nvPr/>
        </p:nvSpPr>
        <p:spPr>
          <a:xfrm>
            <a:off x="436613" y="3751245"/>
            <a:ext cx="11176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sz="1400" dirty="0">
              <a:solidFill>
                <a:srgbClr val="091E42"/>
              </a:solidFill>
              <a:latin typeface="freight-text-pro"/>
            </a:endParaRPr>
          </a:p>
          <a:p>
            <a:r>
              <a:rPr lang="en-MY" sz="1400" dirty="0">
                <a:solidFill>
                  <a:srgbClr val="091E42"/>
                </a:solidFill>
                <a:latin typeface="freight-text-pro"/>
              </a:rPr>
              <a:t>The company requires you to build a model wherein you need to assign a lead score to each of the leads such that the customers with higher lead score have a higher conversion chance and the customers with lower lead score have a lower conversion chance. 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76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46AEE-5421-C64F-A664-090E8A2971A3}"/>
              </a:ext>
            </a:extLst>
          </p:cNvPr>
          <p:cNvSpPr txBox="1"/>
          <p:nvPr/>
        </p:nvSpPr>
        <p:spPr>
          <a:xfrm>
            <a:off x="579182" y="2947189"/>
            <a:ext cx="3643773" cy="2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99D48-C01B-6849-B38F-ADAE911B1D9C}"/>
              </a:ext>
            </a:extLst>
          </p:cNvPr>
          <p:cNvSpPr txBox="1"/>
          <p:nvPr/>
        </p:nvSpPr>
        <p:spPr>
          <a:xfrm>
            <a:off x="436613" y="1146140"/>
            <a:ext cx="111762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Source the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Clean and prepare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Splitting the data into Test and Train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Building a logistic Regression model and calculate Lead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Evaluating the model by using different metrics – Specificity and Sensitivity or Precision and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Applying the best model in Test data based on the Sensitivity and Specificity Metrics.</a:t>
            </a:r>
          </a:p>
        </p:txBody>
      </p:sp>
    </p:spTree>
    <p:extLst>
      <p:ext uri="{BB962C8B-B14F-4D97-AF65-F5344CB8AC3E}">
        <p14:creationId xmlns:p14="http://schemas.microsoft.com/office/powerpoint/2010/main" val="4196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followed to solve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46AEE-5421-C64F-A664-090E8A2971A3}"/>
              </a:ext>
            </a:extLst>
          </p:cNvPr>
          <p:cNvSpPr txBox="1"/>
          <p:nvPr/>
        </p:nvSpPr>
        <p:spPr>
          <a:xfrm>
            <a:off x="579182" y="2947189"/>
            <a:ext cx="3643773" cy="2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B4FFBF-6094-B24E-9DB8-B7410E9B4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779548"/>
              </p:ext>
            </p:extLst>
          </p:nvPr>
        </p:nvGraphicFramePr>
        <p:xfrm>
          <a:off x="860612" y="1067422"/>
          <a:ext cx="9299387" cy="4580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34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55D9A-E6DB-5041-9A9B-E032366ACE20}"/>
              </a:ext>
            </a:extLst>
          </p:cNvPr>
          <p:cNvSpPr txBox="1"/>
          <p:nvPr/>
        </p:nvSpPr>
        <p:spPr>
          <a:xfrm>
            <a:off x="7906871" y="1425388"/>
            <a:ext cx="384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Unemployed and working professional are tends to take courses. Working professionals has better rate conversion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6F3C9A-CB72-B74C-84A2-71525BC6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3" y="1425388"/>
            <a:ext cx="6826885" cy="32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3118A-5860-6F48-9C4D-30904B51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0" y="1295136"/>
            <a:ext cx="8586363" cy="42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B4E24-EE7E-8242-BF0A-D8EC0201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2" y="1443597"/>
            <a:ext cx="10986248" cy="39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4CE71D-7776-E44F-96FA-426F5188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7" y="1088599"/>
            <a:ext cx="8289842" cy="47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3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2E5824-E03B-9942-90BA-7DC9B88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5825554"/>
            <a:ext cx="2371418" cy="7862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BC0D8-124F-E741-9590-AB1D97B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5D5A-8B97-FF4A-99B5-7D7CF9F2FB5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AD91-FD3C-4443-804A-14D700B3A4D3}"/>
              </a:ext>
            </a:extLst>
          </p:cNvPr>
          <p:cNvSpPr txBox="1"/>
          <p:nvPr/>
        </p:nvSpPr>
        <p:spPr>
          <a:xfrm>
            <a:off x="436613" y="698090"/>
            <a:ext cx="364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E6863-50AD-4B45-B94D-DDC093F2F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3" y="1067422"/>
            <a:ext cx="6381518" cy="4443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5CB15-16FF-DB47-9B50-2B67937BD054}"/>
              </a:ext>
            </a:extLst>
          </p:cNvPr>
          <p:cNvSpPr txBox="1"/>
          <p:nvPr/>
        </p:nvSpPr>
        <p:spPr>
          <a:xfrm>
            <a:off x="7505284" y="1438835"/>
            <a:ext cx="384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SMS and Email are more effective in conversion lead. Most of the enquiries are from India</a:t>
            </a:r>
          </a:p>
        </p:txBody>
      </p:sp>
    </p:spTree>
    <p:extLst>
      <p:ext uri="{BB962C8B-B14F-4D97-AF65-F5344CB8AC3E}">
        <p14:creationId xmlns:p14="http://schemas.microsoft.com/office/powerpoint/2010/main" val="302795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460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freight-text-pro</vt:lpstr>
      <vt:lpstr>Office Theme</vt:lpstr>
      <vt:lpstr>Lead Score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Kamlesh kumar pasupulat</dc:creator>
  <cp:lastModifiedBy>Kamlesh kumar pasupulat</cp:lastModifiedBy>
  <cp:revision>22</cp:revision>
  <dcterms:created xsi:type="dcterms:W3CDTF">2021-06-13T07:19:53Z</dcterms:created>
  <dcterms:modified xsi:type="dcterms:W3CDTF">2021-06-13T09:48:36Z</dcterms:modified>
</cp:coreProperties>
</file>