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309" r:id="rId34"/>
    <p:sldId id="316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309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codexio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874810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5132892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1646</Words>
  <Application>Microsoft Office PowerPoint</Application>
  <PresentationFormat>Широк екран</PresentationFormat>
  <Paragraphs>311</Paragraphs>
  <Slides>35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22</cp:revision>
  <dcterms:created xsi:type="dcterms:W3CDTF">2018-05-23T13:08:44Z</dcterms:created>
  <dcterms:modified xsi:type="dcterms:W3CDTF">2021-05-17T13:31:33Z</dcterms:modified>
  <cp:category>programming;education;software engineering;software development</cp:category>
</cp:coreProperties>
</file>