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79" r:id="rId4"/>
    <p:sldId id="261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152" autoAdjust="0"/>
  </p:normalViewPr>
  <p:slideViewPr>
    <p:cSldViewPr snapToGrid="0" snapToObjects="1">
      <p:cViewPr varScale="1">
        <p:scale>
          <a:sx n="99" d="100"/>
          <a:sy n="99" d="100"/>
        </p:scale>
        <p:origin x="7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6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5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33" y="715682"/>
            <a:ext cx="8525934" cy="19410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+mj-lt"/>
              </a:rPr>
              <a:t>IBM 2 – Config </a:t>
            </a:r>
            <a:r>
              <a:rPr lang="en-US" sz="3600" dirty="0" err="1">
                <a:latin typeface="+mj-lt"/>
              </a:rPr>
              <a:t>Prrediction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7387" y="3758142"/>
            <a:ext cx="4207580" cy="12918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latin typeface="+mj-lt"/>
              </a:rPr>
              <a:t>By: </a:t>
            </a:r>
          </a:p>
          <a:p>
            <a:pPr algn="l"/>
            <a:r>
              <a:rPr lang="en-US" sz="2000" dirty="0">
                <a:latin typeface="+mj-lt"/>
              </a:rPr>
              <a:t>Anurag </a:t>
            </a:r>
            <a:r>
              <a:rPr lang="en-US" sz="2000" dirty="0" err="1">
                <a:latin typeface="+mj-lt"/>
              </a:rPr>
              <a:t>Thantharate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Poonam </a:t>
            </a:r>
            <a:r>
              <a:rPr lang="en-US" sz="2000" dirty="0" err="1">
                <a:latin typeface="+mj-lt"/>
              </a:rPr>
              <a:t>Kankariya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Rahul </a:t>
            </a:r>
            <a:r>
              <a:rPr lang="en-US" sz="2000" dirty="0" err="1">
                <a:latin typeface="+mj-lt"/>
              </a:rPr>
              <a:t>Paropkari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FCE0CC-B22F-45EB-92C9-3A567933F10F}"/>
              </a:ext>
            </a:extLst>
          </p:cNvPr>
          <p:cNvSpPr txBox="1">
            <a:spLocks/>
          </p:cNvSpPr>
          <p:nvPr/>
        </p:nvSpPr>
        <p:spPr>
          <a:xfrm>
            <a:off x="492826" y="272887"/>
            <a:ext cx="8468293" cy="79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b="1" dirty="0">
                <a:solidFill>
                  <a:srgbClr val="0072BC"/>
                </a:solidFill>
                <a:latin typeface="+mn-lt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63139-0CEF-4DB4-B0FD-4B36804310FE}"/>
              </a:ext>
            </a:extLst>
          </p:cNvPr>
          <p:cNvSpPr txBox="1"/>
          <p:nvPr/>
        </p:nvSpPr>
        <p:spPr>
          <a:xfrm>
            <a:off x="588083" y="1289065"/>
            <a:ext cx="7811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“Config Prediction” use case from 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of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Anonymized Deployment Job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Anonymized Expansion Job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Anonymized Update Job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metrics associated with varying intervals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prediction model of inventory management improving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07477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FCE0CC-B22F-45EB-92C9-3A567933F10F}"/>
              </a:ext>
            </a:extLst>
          </p:cNvPr>
          <p:cNvSpPr txBox="1">
            <a:spLocks/>
          </p:cNvSpPr>
          <p:nvPr/>
        </p:nvSpPr>
        <p:spPr>
          <a:xfrm>
            <a:off x="492827" y="272887"/>
            <a:ext cx="8256062" cy="79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b="1" dirty="0">
                <a:solidFill>
                  <a:srgbClr val="0072BC"/>
                </a:solidFill>
                <a:latin typeface="+mn-lt"/>
              </a:rPr>
              <a:t>Data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63139-0CEF-4DB4-B0FD-4B36804310FE}"/>
              </a:ext>
            </a:extLst>
          </p:cNvPr>
          <p:cNvSpPr txBox="1"/>
          <p:nvPr/>
        </p:nvSpPr>
        <p:spPr>
          <a:xfrm>
            <a:off x="588083" y="1443811"/>
            <a:ext cx="7811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completion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being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</a:p>
        </p:txBody>
      </p:sp>
    </p:spTree>
    <p:extLst>
      <p:ext uri="{BB962C8B-B14F-4D97-AF65-F5344CB8AC3E}">
        <p14:creationId xmlns:p14="http://schemas.microsoft.com/office/powerpoint/2010/main" val="29374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FCE0CC-B22F-45EB-92C9-3A567933F10F}"/>
              </a:ext>
            </a:extLst>
          </p:cNvPr>
          <p:cNvSpPr txBox="1">
            <a:spLocks/>
          </p:cNvSpPr>
          <p:nvPr/>
        </p:nvSpPr>
        <p:spPr>
          <a:xfrm>
            <a:off x="492827" y="272887"/>
            <a:ext cx="8256062" cy="79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b="1" dirty="0">
                <a:solidFill>
                  <a:srgbClr val="0072BC"/>
                </a:solidFill>
                <a:latin typeface="+mn-lt"/>
              </a:rPr>
              <a:t>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63139-0CEF-4DB4-B0FD-4B36804310FE}"/>
              </a:ext>
            </a:extLst>
          </p:cNvPr>
          <p:cNvSpPr txBox="1"/>
          <p:nvPr/>
        </p:nvSpPr>
        <p:spPr>
          <a:xfrm>
            <a:off x="588083" y="1289065"/>
            <a:ext cx="78119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or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based on deep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9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907E-4F11-4F22-8E0D-B4E67B83806F}"/>
              </a:ext>
            </a:extLst>
          </p:cNvPr>
          <p:cNvSpPr txBox="1">
            <a:spLocks/>
          </p:cNvSpPr>
          <p:nvPr/>
        </p:nvSpPr>
        <p:spPr>
          <a:xfrm>
            <a:off x="3065815" y="2635603"/>
            <a:ext cx="3012373" cy="79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b="1" dirty="0">
                <a:solidFill>
                  <a:srgbClr val="0072BC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95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111</Words>
  <Application>Microsoft Office PowerPoint</Application>
  <PresentationFormat>On-screen Show (4:3)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Custom Design</vt:lpstr>
      <vt:lpstr>IBM 2 – Config Prrediction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Poonam</cp:lastModifiedBy>
  <cp:revision>237</cp:revision>
  <dcterms:created xsi:type="dcterms:W3CDTF">2014-01-29T16:47:28Z</dcterms:created>
  <dcterms:modified xsi:type="dcterms:W3CDTF">2019-11-11T04:34:01Z</dcterms:modified>
</cp:coreProperties>
</file>