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82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73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E126336-74C0-4D3D-828F-28C392C93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Tableau Dashboard Snippets</a:t>
            </a:r>
            <a:endParaRPr b="1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MI Distribution and Health Factors">
            <a:extLst>
              <a:ext uri="{FF2B5EF4-FFF2-40B4-BE49-F238E27FC236}">
                <a16:creationId xmlns:a16="http://schemas.microsoft.com/office/drawing/2014/main" id="{E766601A-E580-49F2-A594-5D4373F99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2" y="305355"/>
            <a:ext cx="10744995" cy="62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ealth Condition &amp;amp; Lifestyle by BMI">
            <a:extLst>
              <a:ext uri="{FF2B5EF4-FFF2-40B4-BE49-F238E27FC236}">
                <a16:creationId xmlns:a16="http://schemas.microsoft.com/office/drawing/2014/main" id="{1A6267BB-A697-412F-AF1E-F5534C5A4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1" y="233898"/>
            <a:ext cx="8423451" cy="63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laim by Gender and Alcohol Consumption">
            <a:extLst>
              <a:ext uri="{FF2B5EF4-FFF2-40B4-BE49-F238E27FC236}">
                <a16:creationId xmlns:a16="http://schemas.microsoft.com/office/drawing/2014/main" id="{B73FDCD7-615A-47B6-A614-7339A147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6" y="251048"/>
            <a:ext cx="10931808" cy="63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ate-wise BMI &amp;amp; Claims">
            <a:extLst>
              <a:ext uri="{FF2B5EF4-FFF2-40B4-BE49-F238E27FC236}">
                <a16:creationId xmlns:a16="http://schemas.microsoft.com/office/drawing/2014/main" id="{09105A81-0606-4168-BA86-79C68BF8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6" y="213890"/>
            <a:ext cx="11059627" cy="64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iabetes vs Personal Habits">
            <a:extLst>
              <a:ext uri="{FF2B5EF4-FFF2-40B4-BE49-F238E27FC236}">
                <a16:creationId xmlns:a16="http://schemas.microsoft.com/office/drawing/2014/main" id="{3D04C22A-9E3F-4BF5-82F6-71FC36DF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4" y="385388"/>
            <a:ext cx="10469692" cy="60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ADLaM Display</vt:lpstr>
      <vt:lpstr>Century Gothic</vt:lpstr>
      <vt:lpstr>Wingdings 3</vt:lpstr>
      <vt:lpstr>Ion</vt:lpstr>
      <vt:lpstr>Tableau Dashboard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 Snippets</dc:title>
  <dc:creator/>
  <cp:lastModifiedBy>Anjali Kannuri</cp:lastModifiedBy>
  <cp:revision>1</cp:revision>
  <dcterms:created xsi:type="dcterms:W3CDTF">2024-02-03T23:31:39Z</dcterms:created>
  <dcterms:modified xsi:type="dcterms:W3CDTF">2024-05-14T22:26:16Z</dcterms:modified>
</cp:coreProperties>
</file>