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  <p:sldId id="266" r:id="rId9"/>
    <p:sldId id="264" r:id="rId10"/>
    <p:sldId id="262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AFAA23-2772-483F-BEAE-2C7DA683C8B6}" v="1281" dt="2024-04-22T23:29:12.409"/>
    <p1510:client id="{91C4013D-7F5C-4452-9FB9-169DD79A01EB}" v="217" dt="2024-04-22T18:40:47.4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hul Chowdary Kunku" userId="4aedcc9d-8e26-4d62-8f96-0a965882e10d" providerId="ADAL" clId="{70AFAA23-2772-483F-BEAE-2C7DA683C8B6}"/>
    <pc:docChg chg="undo custSel addSld delSld modSld sldOrd">
      <pc:chgData name="Rahul Chowdary Kunku" userId="4aedcc9d-8e26-4d62-8f96-0a965882e10d" providerId="ADAL" clId="{70AFAA23-2772-483F-BEAE-2C7DA683C8B6}" dt="2024-04-22T23:29:12.410" v="1296" actId="1076"/>
      <pc:docMkLst>
        <pc:docMk/>
      </pc:docMkLst>
      <pc:sldChg chg="modSp mod">
        <pc:chgData name="Rahul Chowdary Kunku" userId="4aedcc9d-8e26-4d62-8f96-0a965882e10d" providerId="ADAL" clId="{70AFAA23-2772-483F-BEAE-2C7DA683C8B6}" dt="2024-04-22T23:29:12.410" v="1296" actId="1076"/>
        <pc:sldMkLst>
          <pc:docMk/>
          <pc:sldMk cId="2302712117" sldId="258"/>
        </pc:sldMkLst>
        <pc:spChg chg="mod">
          <ac:chgData name="Rahul Chowdary Kunku" userId="4aedcc9d-8e26-4d62-8f96-0a965882e10d" providerId="ADAL" clId="{70AFAA23-2772-483F-BEAE-2C7DA683C8B6}" dt="2024-04-22T23:29:12.410" v="1296" actId="1076"/>
          <ac:spMkLst>
            <pc:docMk/>
            <pc:sldMk cId="2302712117" sldId="258"/>
            <ac:spMk id="3" creationId="{B2576D70-BB96-A124-B712-B7F1BB2E49AE}"/>
          </ac:spMkLst>
        </pc:spChg>
      </pc:sldChg>
      <pc:sldChg chg="modSp mod">
        <pc:chgData name="Rahul Chowdary Kunku" userId="4aedcc9d-8e26-4d62-8f96-0a965882e10d" providerId="ADAL" clId="{70AFAA23-2772-483F-BEAE-2C7DA683C8B6}" dt="2024-04-22T22:35:24.492" v="493" actId="20577"/>
        <pc:sldMkLst>
          <pc:docMk/>
          <pc:sldMk cId="2337829571" sldId="260"/>
        </pc:sldMkLst>
        <pc:spChg chg="mod">
          <ac:chgData name="Rahul Chowdary Kunku" userId="4aedcc9d-8e26-4d62-8f96-0a965882e10d" providerId="ADAL" clId="{70AFAA23-2772-483F-BEAE-2C7DA683C8B6}" dt="2024-04-22T22:33:03.399" v="297" actId="20577"/>
          <ac:spMkLst>
            <pc:docMk/>
            <pc:sldMk cId="2337829571" sldId="260"/>
            <ac:spMk id="2" creationId="{9B9296A5-E56F-A5E9-DBED-DA3DCBCB72FE}"/>
          </ac:spMkLst>
        </pc:spChg>
        <pc:spChg chg="mod">
          <ac:chgData name="Rahul Chowdary Kunku" userId="4aedcc9d-8e26-4d62-8f96-0a965882e10d" providerId="ADAL" clId="{70AFAA23-2772-483F-BEAE-2C7DA683C8B6}" dt="2024-04-22T22:35:24.492" v="493" actId="20577"/>
          <ac:spMkLst>
            <pc:docMk/>
            <pc:sldMk cId="2337829571" sldId="260"/>
            <ac:spMk id="3" creationId="{8F9DAD4E-16F9-14E9-076B-173726B1DEF1}"/>
          </ac:spMkLst>
        </pc:spChg>
      </pc:sldChg>
      <pc:sldChg chg="addSp delSp modSp new mod ord">
        <pc:chgData name="Rahul Chowdary Kunku" userId="4aedcc9d-8e26-4d62-8f96-0a965882e10d" providerId="ADAL" clId="{70AFAA23-2772-483F-BEAE-2C7DA683C8B6}" dt="2024-04-22T19:36:09.923" v="250" actId="22"/>
        <pc:sldMkLst>
          <pc:docMk/>
          <pc:sldMk cId="3362709839" sldId="261"/>
        </pc:sldMkLst>
        <pc:spChg chg="mod">
          <ac:chgData name="Rahul Chowdary Kunku" userId="4aedcc9d-8e26-4d62-8f96-0a965882e10d" providerId="ADAL" clId="{70AFAA23-2772-483F-BEAE-2C7DA683C8B6}" dt="2024-04-22T19:30:21.003" v="38" actId="20577"/>
          <ac:spMkLst>
            <pc:docMk/>
            <pc:sldMk cId="3362709839" sldId="261"/>
            <ac:spMk id="2" creationId="{614B470D-12E4-8DA0-C879-93D46142B818}"/>
          </ac:spMkLst>
        </pc:spChg>
        <pc:spChg chg="del mod">
          <ac:chgData name="Rahul Chowdary Kunku" userId="4aedcc9d-8e26-4d62-8f96-0a965882e10d" providerId="ADAL" clId="{70AFAA23-2772-483F-BEAE-2C7DA683C8B6}" dt="2024-04-22T19:35:56.554" v="249" actId="478"/>
          <ac:spMkLst>
            <pc:docMk/>
            <pc:sldMk cId="3362709839" sldId="261"/>
            <ac:spMk id="3" creationId="{8EC093D8-6F85-1657-F475-550C6C9010F0}"/>
          </ac:spMkLst>
        </pc:spChg>
        <pc:spChg chg="add del mod">
          <ac:chgData name="Rahul Chowdary Kunku" userId="4aedcc9d-8e26-4d62-8f96-0a965882e10d" providerId="ADAL" clId="{70AFAA23-2772-483F-BEAE-2C7DA683C8B6}" dt="2024-04-22T19:36:09.923" v="250" actId="22"/>
          <ac:spMkLst>
            <pc:docMk/>
            <pc:sldMk cId="3362709839" sldId="261"/>
            <ac:spMk id="5" creationId="{7B5A471C-86AA-51C0-5DD5-4C21B6857528}"/>
          </ac:spMkLst>
        </pc:spChg>
        <pc:picChg chg="add mod ord">
          <ac:chgData name="Rahul Chowdary Kunku" userId="4aedcc9d-8e26-4d62-8f96-0a965882e10d" providerId="ADAL" clId="{70AFAA23-2772-483F-BEAE-2C7DA683C8B6}" dt="2024-04-22T19:36:09.923" v="250" actId="22"/>
          <ac:picMkLst>
            <pc:docMk/>
            <pc:sldMk cId="3362709839" sldId="261"/>
            <ac:picMk id="7" creationId="{B88E287F-0E55-8FC6-906D-122AC335B800}"/>
          </ac:picMkLst>
        </pc:picChg>
      </pc:sldChg>
      <pc:sldChg chg="modSp new mod">
        <pc:chgData name="Rahul Chowdary Kunku" userId="4aedcc9d-8e26-4d62-8f96-0a965882e10d" providerId="ADAL" clId="{70AFAA23-2772-483F-BEAE-2C7DA683C8B6}" dt="2024-04-22T22:45:59.638" v="981" actId="20577"/>
        <pc:sldMkLst>
          <pc:docMk/>
          <pc:sldMk cId="141155731" sldId="262"/>
        </pc:sldMkLst>
        <pc:spChg chg="mod">
          <ac:chgData name="Rahul Chowdary Kunku" userId="4aedcc9d-8e26-4d62-8f96-0a965882e10d" providerId="ADAL" clId="{70AFAA23-2772-483F-BEAE-2C7DA683C8B6}" dt="2024-04-22T22:36:57.546" v="512" actId="20577"/>
          <ac:spMkLst>
            <pc:docMk/>
            <pc:sldMk cId="141155731" sldId="262"/>
            <ac:spMk id="2" creationId="{AFC81C74-AE56-42CF-7BF6-90B84040A53A}"/>
          </ac:spMkLst>
        </pc:spChg>
        <pc:spChg chg="mod">
          <ac:chgData name="Rahul Chowdary Kunku" userId="4aedcc9d-8e26-4d62-8f96-0a965882e10d" providerId="ADAL" clId="{70AFAA23-2772-483F-BEAE-2C7DA683C8B6}" dt="2024-04-22T22:45:59.638" v="981" actId="20577"/>
          <ac:spMkLst>
            <pc:docMk/>
            <pc:sldMk cId="141155731" sldId="262"/>
            <ac:spMk id="3" creationId="{43821D58-1B4A-7043-AE0B-4EC001A84297}"/>
          </ac:spMkLst>
        </pc:spChg>
      </pc:sldChg>
      <pc:sldChg chg="modSp new del mod ord">
        <pc:chgData name="Rahul Chowdary Kunku" userId="4aedcc9d-8e26-4d62-8f96-0a965882e10d" providerId="ADAL" clId="{70AFAA23-2772-483F-BEAE-2C7DA683C8B6}" dt="2024-04-22T19:36:19.518" v="251" actId="47"/>
        <pc:sldMkLst>
          <pc:docMk/>
          <pc:sldMk cId="151988519" sldId="262"/>
        </pc:sldMkLst>
        <pc:spChg chg="mod">
          <ac:chgData name="Rahul Chowdary Kunku" userId="4aedcc9d-8e26-4d62-8f96-0a965882e10d" providerId="ADAL" clId="{70AFAA23-2772-483F-BEAE-2C7DA683C8B6}" dt="2024-04-22T19:32:50.527" v="248" actId="20577"/>
          <ac:spMkLst>
            <pc:docMk/>
            <pc:sldMk cId="151988519" sldId="262"/>
            <ac:spMk id="2" creationId="{5E8A8C5A-89D0-82FB-3D7C-B261EEA28BBA}"/>
          </ac:spMkLst>
        </pc:spChg>
      </pc:sldChg>
      <pc:sldChg chg="modSp new del mod">
        <pc:chgData name="Rahul Chowdary Kunku" userId="4aedcc9d-8e26-4d62-8f96-0a965882e10d" providerId="ADAL" clId="{70AFAA23-2772-483F-BEAE-2C7DA683C8B6}" dt="2024-04-22T22:31:36.096" v="282" actId="47"/>
        <pc:sldMkLst>
          <pc:docMk/>
          <pc:sldMk cId="1415473572" sldId="262"/>
        </pc:sldMkLst>
        <pc:spChg chg="mod">
          <ac:chgData name="Rahul Chowdary Kunku" userId="4aedcc9d-8e26-4d62-8f96-0a965882e10d" providerId="ADAL" clId="{70AFAA23-2772-483F-BEAE-2C7DA683C8B6}" dt="2024-04-22T22:31:32.351" v="281" actId="20577"/>
          <ac:spMkLst>
            <pc:docMk/>
            <pc:sldMk cId="1415473572" sldId="262"/>
            <ac:spMk id="2" creationId="{32D4668B-B875-05EC-6194-2DA6E7CBB910}"/>
          </ac:spMkLst>
        </pc:spChg>
      </pc:sldChg>
      <pc:sldChg chg="new del">
        <pc:chgData name="Rahul Chowdary Kunku" userId="4aedcc9d-8e26-4d62-8f96-0a965882e10d" providerId="ADAL" clId="{70AFAA23-2772-483F-BEAE-2C7DA683C8B6}" dt="2024-04-22T19:38:36.920" v="253" actId="47"/>
        <pc:sldMkLst>
          <pc:docMk/>
          <pc:sldMk cId="1845756500" sldId="262"/>
        </pc:sldMkLst>
      </pc:sldChg>
      <pc:sldChg chg="addSp delSp modSp new mod">
        <pc:chgData name="Rahul Chowdary Kunku" userId="4aedcc9d-8e26-4d62-8f96-0a965882e10d" providerId="ADAL" clId="{70AFAA23-2772-483F-BEAE-2C7DA683C8B6}" dt="2024-04-22T22:40:51.460" v="569" actId="20577"/>
        <pc:sldMkLst>
          <pc:docMk/>
          <pc:sldMk cId="1691623428" sldId="263"/>
        </pc:sldMkLst>
        <pc:spChg chg="mod">
          <ac:chgData name="Rahul Chowdary Kunku" userId="4aedcc9d-8e26-4d62-8f96-0a965882e10d" providerId="ADAL" clId="{70AFAA23-2772-483F-BEAE-2C7DA683C8B6}" dt="2024-04-22T22:40:51.460" v="569" actId="20577"/>
          <ac:spMkLst>
            <pc:docMk/>
            <pc:sldMk cId="1691623428" sldId="263"/>
            <ac:spMk id="2" creationId="{006B5C16-C15D-8580-B673-7EF2FC386097}"/>
          </ac:spMkLst>
        </pc:spChg>
        <pc:spChg chg="del">
          <ac:chgData name="Rahul Chowdary Kunku" userId="4aedcc9d-8e26-4d62-8f96-0a965882e10d" providerId="ADAL" clId="{70AFAA23-2772-483F-BEAE-2C7DA683C8B6}" dt="2024-04-22T22:38:28.252" v="521" actId="478"/>
          <ac:spMkLst>
            <pc:docMk/>
            <pc:sldMk cId="1691623428" sldId="263"/>
            <ac:spMk id="3" creationId="{6968DA08-EBDF-BBDC-EC46-3E3691B06F80}"/>
          </ac:spMkLst>
        </pc:spChg>
        <pc:picChg chg="add mod modCrop">
          <ac:chgData name="Rahul Chowdary Kunku" userId="4aedcc9d-8e26-4d62-8f96-0a965882e10d" providerId="ADAL" clId="{70AFAA23-2772-483F-BEAE-2C7DA683C8B6}" dt="2024-04-22T22:40:46.453" v="563" actId="1076"/>
          <ac:picMkLst>
            <pc:docMk/>
            <pc:sldMk cId="1691623428" sldId="263"/>
            <ac:picMk id="5" creationId="{63B74C9F-59D1-B57E-04C2-C1FBD05EE131}"/>
          </ac:picMkLst>
        </pc:picChg>
      </pc:sldChg>
      <pc:sldChg chg="addSp delSp modSp new mod">
        <pc:chgData name="Rahul Chowdary Kunku" userId="4aedcc9d-8e26-4d62-8f96-0a965882e10d" providerId="ADAL" clId="{70AFAA23-2772-483F-BEAE-2C7DA683C8B6}" dt="2024-04-22T22:39:09.925" v="544" actId="22"/>
        <pc:sldMkLst>
          <pc:docMk/>
          <pc:sldMk cId="1059857278" sldId="264"/>
        </pc:sldMkLst>
        <pc:spChg chg="mod">
          <ac:chgData name="Rahul Chowdary Kunku" userId="4aedcc9d-8e26-4d62-8f96-0a965882e10d" providerId="ADAL" clId="{70AFAA23-2772-483F-BEAE-2C7DA683C8B6}" dt="2024-04-22T22:38:53.817" v="542" actId="20577"/>
          <ac:spMkLst>
            <pc:docMk/>
            <pc:sldMk cId="1059857278" sldId="264"/>
            <ac:spMk id="2" creationId="{097B32CD-CEF1-DD0F-8CB6-11B3CCBD282F}"/>
          </ac:spMkLst>
        </pc:spChg>
        <pc:spChg chg="del">
          <ac:chgData name="Rahul Chowdary Kunku" userId="4aedcc9d-8e26-4d62-8f96-0a965882e10d" providerId="ADAL" clId="{70AFAA23-2772-483F-BEAE-2C7DA683C8B6}" dt="2024-04-22T22:39:09.575" v="543" actId="478"/>
          <ac:spMkLst>
            <pc:docMk/>
            <pc:sldMk cId="1059857278" sldId="264"/>
            <ac:spMk id="3" creationId="{D5FECAA7-1B12-45C3-F283-5CB1D431D0B8}"/>
          </ac:spMkLst>
        </pc:spChg>
        <pc:picChg chg="add">
          <ac:chgData name="Rahul Chowdary Kunku" userId="4aedcc9d-8e26-4d62-8f96-0a965882e10d" providerId="ADAL" clId="{70AFAA23-2772-483F-BEAE-2C7DA683C8B6}" dt="2024-04-22T22:39:09.925" v="544" actId="22"/>
          <ac:picMkLst>
            <pc:docMk/>
            <pc:sldMk cId="1059857278" sldId="264"/>
            <ac:picMk id="5" creationId="{F984836B-0FB4-4312-3294-C0D08BC0F59F}"/>
          </ac:picMkLst>
        </pc:picChg>
      </pc:sldChg>
      <pc:sldChg chg="new del">
        <pc:chgData name="Rahul Chowdary Kunku" userId="4aedcc9d-8e26-4d62-8f96-0a965882e10d" providerId="ADAL" clId="{70AFAA23-2772-483F-BEAE-2C7DA683C8B6}" dt="2024-04-22T22:41:43.373" v="571" actId="47"/>
        <pc:sldMkLst>
          <pc:docMk/>
          <pc:sldMk cId="3019569636" sldId="265"/>
        </pc:sldMkLst>
      </pc:sldChg>
      <pc:sldChg chg="modSp new mod">
        <pc:chgData name="Rahul Chowdary Kunku" userId="4aedcc9d-8e26-4d62-8f96-0a965882e10d" providerId="ADAL" clId="{70AFAA23-2772-483F-BEAE-2C7DA683C8B6}" dt="2024-04-22T22:41:10.761" v="570"/>
        <pc:sldMkLst>
          <pc:docMk/>
          <pc:sldMk cId="633896221" sldId="266"/>
        </pc:sldMkLst>
        <pc:spChg chg="mod">
          <ac:chgData name="Rahul Chowdary Kunku" userId="4aedcc9d-8e26-4d62-8f96-0a965882e10d" providerId="ADAL" clId="{70AFAA23-2772-483F-BEAE-2C7DA683C8B6}" dt="2024-04-22T22:40:23.065" v="561" actId="20577"/>
          <ac:spMkLst>
            <pc:docMk/>
            <pc:sldMk cId="633896221" sldId="266"/>
            <ac:spMk id="2" creationId="{BC18B623-63AB-9A13-9015-CA949E56E315}"/>
          </ac:spMkLst>
        </pc:spChg>
        <pc:spChg chg="mod">
          <ac:chgData name="Rahul Chowdary Kunku" userId="4aedcc9d-8e26-4d62-8f96-0a965882e10d" providerId="ADAL" clId="{70AFAA23-2772-483F-BEAE-2C7DA683C8B6}" dt="2024-04-22T22:41:10.761" v="570"/>
          <ac:spMkLst>
            <pc:docMk/>
            <pc:sldMk cId="633896221" sldId="266"/>
            <ac:spMk id="3" creationId="{A2546CF9-67E4-72FD-0625-9F6CCE7B1143}"/>
          </ac:spMkLst>
        </pc:spChg>
      </pc:sldChg>
      <pc:sldChg chg="modSp new mod">
        <pc:chgData name="Rahul Chowdary Kunku" userId="4aedcc9d-8e26-4d62-8f96-0a965882e10d" providerId="ADAL" clId="{70AFAA23-2772-483F-BEAE-2C7DA683C8B6}" dt="2024-04-22T22:47:07.149" v="1041" actId="20577"/>
        <pc:sldMkLst>
          <pc:docMk/>
          <pc:sldMk cId="1270086657" sldId="267"/>
        </pc:sldMkLst>
        <pc:spChg chg="mod">
          <ac:chgData name="Rahul Chowdary Kunku" userId="4aedcc9d-8e26-4d62-8f96-0a965882e10d" providerId="ADAL" clId="{70AFAA23-2772-483F-BEAE-2C7DA683C8B6}" dt="2024-04-22T22:46:34.133" v="987" actId="20577"/>
          <ac:spMkLst>
            <pc:docMk/>
            <pc:sldMk cId="1270086657" sldId="267"/>
            <ac:spMk id="2" creationId="{E5C15FC7-1956-B52B-E063-9B57D129DAB5}"/>
          </ac:spMkLst>
        </pc:spChg>
        <pc:spChg chg="mod">
          <ac:chgData name="Rahul Chowdary Kunku" userId="4aedcc9d-8e26-4d62-8f96-0a965882e10d" providerId="ADAL" clId="{70AFAA23-2772-483F-BEAE-2C7DA683C8B6}" dt="2024-04-22T22:47:07.149" v="1041" actId="20577"/>
          <ac:spMkLst>
            <pc:docMk/>
            <pc:sldMk cId="1270086657" sldId="267"/>
            <ac:spMk id="3" creationId="{B3C9FB28-4E93-8D77-2151-3524B57CDD92}"/>
          </ac:spMkLst>
        </pc:spChg>
      </pc:sldChg>
      <pc:sldChg chg="modSp new mod">
        <pc:chgData name="Rahul Chowdary Kunku" userId="4aedcc9d-8e26-4d62-8f96-0a965882e10d" providerId="ADAL" clId="{70AFAA23-2772-483F-BEAE-2C7DA683C8B6}" dt="2024-04-22T22:51:12.985" v="1191" actId="20577"/>
        <pc:sldMkLst>
          <pc:docMk/>
          <pc:sldMk cId="2494922100" sldId="268"/>
        </pc:sldMkLst>
        <pc:spChg chg="mod">
          <ac:chgData name="Rahul Chowdary Kunku" userId="4aedcc9d-8e26-4d62-8f96-0a965882e10d" providerId="ADAL" clId="{70AFAA23-2772-483F-BEAE-2C7DA683C8B6}" dt="2024-04-22T22:49:18" v="1062" actId="20577"/>
          <ac:spMkLst>
            <pc:docMk/>
            <pc:sldMk cId="2494922100" sldId="268"/>
            <ac:spMk id="2" creationId="{0924FA9D-645A-AC0B-6B45-1BE274EF2E57}"/>
          </ac:spMkLst>
        </pc:spChg>
        <pc:spChg chg="mod">
          <ac:chgData name="Rahul Chowdary Kunku" userId="4aedcc9d-8e26-4d62-8f96-0a965882e10d" providerId="ADAL" clId="{70AFAA23-2772-483F-BEAE-2C7DA683C8B6}" dt="2024-04-22T22:51:12.985" v="1191" actId="20577"/>
          <ac:spMkLst>
            <pc:docMk/>
            <pc:sldMk cId="2494922100" sldId="268"/>
            <ac:spMk id="3" creationId="{8AFCF788-BB04-AD2C-DB80-EA3C272C44FA}"/>
          </ac:spMkLst>
        </pc:spChg>
      </pc:sldChg>
      <pc:sldChg chg="modSp new mod">
        <pc:chgData name="Rahul Chowdary Kunku" userId="4aedcc9d-8e26-4d62-8f96-0a965882e10d" providerId="ADAL" clId="{70AFAA23-2772-483F-BEAE-2C7DA683C8B6}" dt="2024-04-22T22:55:52.524" v="1228" actId="20577"/>
        <pc:sldMkLst>
          <pc:docMk/>
          <pc:sldMk cId="928398388" sldId="269"/>
        </pc:sldMkLst>
        <pc:spChg chg="mod">
          <ac:chgData name="Rahul Chowdary Kunku" userId="4aedcc9d-8e26-4d62-8f96-0a965882e10d" providerId="ADAL" clId="{70AFAA23-2772-483F-BEAE-2C7DA683C8B6}" dt="2024-04-22T22:55:52.524" v="1228" actId="20577"/>
          <ac:spMkLst>
            <pc:docMk/>
            <pc:sldMk cId="928398388" sldId="269"/>
            <ac:spMk id="2" creationId="{BC64FB2A-CABD-F13D-E636-80DDF9ADFD99}"/>
          </ac:spMkLst>
        </pc:spChg>
      </pc:sldChg>
      <pc:sldChg chg="modSp new mod">
        <pc:chgData name="Rahul Chowdary Kunku" userId="4aedcc9d-8e26-4d62-8f96-0a965882e10d" providerId="ADAL" clId="{70AFAA23-2772-483F-BEAE-2C7DA683C8B6}" dt="2024-04-22T22:56:07.583" v="1258" actId="20577"/>
        <pc:sldMkLst>
          <pc:docMk/>
          <pc:sldMk cId="2344833639" sldId="270"/>
        </pc:sldMkLst>
        <pc:spChg chg="mod">
          <ac:chgData name="Rahul Chowdary Kunku" userId="4aedcc9d-8e26-4d62-8f96-0a965882e10d" providerId="ADAL" clId="{70AFAA23-2772-483F-BEAE-2C7DA683C8B6}" dt="2024-04-22T22:56:07.583" v="1258" actId="20577"/>
          <ac:spMkLst>
            <pc:docMk/>
            <pc:sldMk cId="2344833639" sldId="270"/>
            <ac:spMk id="2" creationId="{7B070B8E-9BC2-5639-449D-6D16653C04AE}"/>
          </ac:spMkLst>
        </pc:spChg>
      </pc:sldChg>
      <pc:sldChg chg="modSp new mod">
        <pc:chgData name="Rahul Chowdary Kunku" userId="4aedcc9d-8e26-4d62-8f96-0a965882e10d" providerId="ADAL" clId="{70AFAA23-2772-483F-BEAE-2C7DA683C8B6}" dt="2024-04-22T22:58:00.351" v="1295" actId="20577"/>
        <pc:sldMkLst>
          <pc:docMk/>
          <pc:sldMk cId="2017705212" sldId="271"/>
        </pc:sldMkLst>
        <pc:spChg chg="mod">
          <ac:chgData name="Rahul Chowdary Kunku" userId="4aedcc9d-8e26-4d62-8f96-0a965882e10d" providerId="ADAL" clId="{70AFAA23-2772-483F-BEAE-2C7DA683C8B6}" dt="2024-04-22T22:58:00.351" v="1295" actId="20577"/>
          <ac:spMkLst>
            <pc:docMk/>
            <pc:sldMk cId="2017705212" sldId="271"/>
            <ac:spMk id="2" creationId="{724B755C-9269-7D50-F195-9CB13344793A}"/>
          </ac:spMkLst>
        </pc:spChg>
      </pc:sldChg>
    </pc:docChg>
  </pc:docChgLst>
  <pc:docChgLst>
    <pc:chgData name="Mithila Reddy Chitukula" userId="3b5f4b31-6021-41d6-a685-23ff14c29a3e" providerId="ADAL" clId="{91C4013D-7F5C-4452-9FB9-169DD79A01EB}"/>
    <pc:docChg chg="undo custSel modSld">
      <pc:chgData name="Mithila Reddy Chitukula" userId="3b5f4b31-6021-41d6-a685-23ff14c29a3e" providerId="ADAL" clId="{91C4013D-7F5C-4452-9FB9-169DD79A01EB}" dt="2024-04-22T18:40:47.468" v="216" actId="20577"/>
      <pc:docMkLst>
        <pc:docMk/>
      </pc:docMkLst>
      <pc:sldChg chg="modSp mod">
        <pc:chgData name="Mithila Reddy Chitukula" userId="3b5f4b31-6021-41d6-a685-23ff14c29a3e" providerId="ADAL" clId="{91C4013D-7F5C-4452-9FB9-169DD79A01EB}" dt="2024-04-22T18:40:47.468" v="216" actId="20577"/>
        <pc:sldMkLst>
          <pc:docMk/>
          <pc:sldMk cId="2337829571" sldId="260"/>
        </pc:sldMkLst>
        <pc:spChg chg="mod">
          <ac:chgData name="Mithila Reddy Chitukula" userId="3b5f4b31-6021-41d6-a685-23ff14c29a3e" providerId="ADAL" clId="{91C4013D-7F5C-4452-9FB9-169DD79A01EB}" dt="2024-04-22T18:24:25.939" v="8" actId="20577"/>
          <ac:spMkLst>
            <pc:docMk/>
            <pc:sldMk cId="2337829571" sldId="260"/>
            <ac:spMk id="2" creationId="{9B9296A5-E56F-A5E9-DBED-DA3DCBCB72FE}"/>
          </ac:spMkLst>
        </pc:spChg>
        <pc:spChg chg="mod">
          <ac:chgData name="Mithila Reddy Chitukula" userId="3b5f4b31-6021-41d6-a685-23ff14c29a3e" providerId="ADAL" clId="{91C4013D-7F5C-4452-9FB9-169DD79A01EB}" dt="2024-04-22T18:40:47.468" v="216" actId="20577"/>
          <ac:spMkLst>
            <pc:docMk/>
            <pc:sldMk cId="2337829571" sldId="260"/>
            <ac:spMk id="3" creationId="{8F9DAD4E-16F9-14E9-076B-173726B1DEF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D2B90-2F2A-D576-9244-A850113961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12CB2D-C18A-EBC6-B4C4-C6F81BF0E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9FFC6-C9AF-34BD-133F-E4D95A350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6069F-5C15-4E33-B1C6-1509742DB7E1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D9D35-CB0F-A2A8-5759-BA7FB513D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FBD6C4-AE61-5759-49B9-A585B2DAE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97806-20CE-4BE4-8F34-9B924A8DE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714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75B73-EC4C-B524-C323-3CD6BCA18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715250-189F-5B3A-3BA2-12D6B958FB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231E3-D7E9-FCE6-E2DD-1BE48B007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6069F-5C15-4E33-B1C6-1509742DB7E1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8F33C-941F-994A-B0E2-53B366524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9924F-5B54-290E-CD52-4B0E12637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97806-20CE-4BE4-8F34-9B924A8DE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267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47164D-0EB7-C159-9237-0EE3CAE63D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EE84DD-51A2-9428-B4EA-EF2EF99527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9ACDD-62DD-3275-386C-C7C30BFC8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6069F-5C15-4E33-B1C6-1509742DB7E1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F7BB25-D4CD-10BB-E343-65F07DBFF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F1E74E-DC7B-9580-1628-6F0E3F075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97806-20CE-4BE4-8F34-9B924A8DE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156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CF9EE-17B6-4D29-C3D9-793D79B2E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61978-FFE3-D73E-497A-F3D75C030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D50F55-2B75-E04B-BA50-54AA2DB9D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6069F-5C15-4E33-B1C6-1509742DB7E1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25DB0-CB8D-E1F8-9758-D59A04077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2C1D6B-5998-FF37-F4A2-AAAB7A770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97806-20CE-4BE4-8F34-9B924A8DE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397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860CB-93C2-BA69-37DB-870ACBB6F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27F6A5-82C0-CF16-7368-FDE7001AE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76B2C-7A87-7758-B650-50CD932A1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6069F-5C15-4E33-B1C6-1509742DB7E1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F6816-11A6-5845-F6D4-06CCE5917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1A54B-B8E5-5FA6-55EE-D92365B7D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97806-20CE-4BE4-8F34-9B924A8DE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73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2F26F-8E29-6D15-31DC-134424F30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C67CF-5BEE-CD47-F71E-421E34D9AF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23B42F-8D76-7BA2-45DE-207F42537B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836D78-CA71-527F-F96F-C367735A6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6069F-5C15-4E33-B1C6-1509742DB7E1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FB0B21-CCCC-E6D5-040C-823DADDF6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7973AD-DDD3-DF43-D8FF-8D757F303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97806-20CE-4BE4-8F34-9B924A8DE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799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F2CA7-0407-AAA2-6596-19352EF86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57A3A8-09BB-AB6F-6752-4A542CCFA7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7FBE2E-D0F4-734F-4E79-B73500F277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E92BCA-C8C9-BB93-4BB1-818015EB4B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EFE9EA-4111-1038-5D00-AF75264470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F47DA4-C489-AF39-89AD-FEC8143CE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6069F-5C15-4E33-B1C6-1509742DB7E1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4D1940-B44C-E314-09A9-17ACB6F32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3B3AEF-FDDA-F1EE-B12A-8333AABE0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97806-20CE-4BE4-8F34-9B924A8DE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871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CD543-1A2C-DF40-A010-0EE39AB83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D1C559-1C5D-390E-2347-53447AF04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6069F-5C15-4E33-B1C6-1509742DB7E1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00E06B-BACC-972A-7F01-CD5FF5A12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E3686C-6251-DBB3-A0E5-3A755FF26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97806-20CE-4BE4-8F34-9B924A8DE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210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1FB378-F186-D4B9-A7AF-55DBD6CC6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6069F-5C15-4E33-B1C6-1509742DB7E1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638C3F-D5D8-2E33-6385-FE6D7A59C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C0DD6C-4C8B-3D9B-09B2-67BEB4633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97806-20CE-4BE4-8F34-9B924A8DE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94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3B4EE-59B4-E64B-E3DB-1035CC1DA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9814A-9638-0F97-AE66-B6A72B8F7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108752-7B91-211B-B38F-E14DB4263C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9AC613-F404-E698-CE4D-E6E7150F2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6069F-5C15-4E33-B1C6-1509742DB7E1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5E544F-711B-DE19-A157-432F46E7D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B87D1A-3692-332F-87CA-651E5F560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97806-20CE-4BE4-8F34-9B924A8DE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630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B6A9B-BB33-766F-C90A-A38ACEE41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DD96FB-521F-7F0D-91B1-B4B2751851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BADFA5-699B-538D-047F-9CEC536615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42C528-32E5-E34D-C93D-2B93DC986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6069F-5C15-4E33-B1C6-1509742DB7E1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3EB4DF-3592-8A21-422F-E262CE9D7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019DDD-05AC-4038-4650-1244FFBC7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97806-20CE-4BE4-8F34-9B924A8DE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411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E271C1-A296-0810-79C7-2A87C866C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0865A2-18B5-4FC0-2511-BECA63707A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BC3D3-6456-784F-B76F-B8B30870B0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A6069F-5C15-4E33-B1C6-1509742DB7E1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851B75-3F0A-812C-5ED5-ED23F63812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D4023-8728-01AA-F8C4-41A937151E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E97806-20CE-4BE4-8F34-9B924A8DE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392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249E7-182D-0247-7043-38BDBB871D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SAMONA PACIFIC: PRODUCTION PLANNING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0111DF-A779-A672-7E51-7D64AC5443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679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81C74-AE56-42CF-7BF6-90B84040A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Resources available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1D58-1B4A-7043-AE0B-4EC001A84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Plant operation hours: 16 per day</a:t>
            </a:r>
          </a:p>
          <a:p>
            <a:r>
              <a:rPr lang="en-US"/>
              <a:t>Filleting machine capacity: 15 fish per minute</a:t>
            </a:r>
          </a:p>
          <a:p>
            <a:r>
              <a:rPr lang="en-US"/>
              <a:t>Skilled trim workers:</a:t>
            </a:r>
          </a:p>
          <a:p>
            <a:pPr lvl="2"/>
            <a:r>
              <a:rPr lang="en-US" sz="2400"/>
              <a:t>Number of works: 16</a:t>
            </a:r>
          </a:p>
          <a:p>
            <a:pPr lvl="2"/>
            <a:r>
              <a:rPr lang="en-US" sz="2400"/>
              <a:t>Shift duration: 7</a:t>
            </a:r>
          </a:p>
          <a:p>
            <a:pPr lvl="2"/>
            <a:r>
              <a:rPr lang="en-US" sz="2400"/>
              <a:t>Capacity: 10 filetes a minute</a:t>
            </a:r>
          </a:p>
          <a:p>
            <a:r>
              <a:rPr lang="en-US"/>
              <a:t>Portioning machine capacity: 1,400 fillets per hour </a:t>
            </a:r>
          </a:p>
          <a:p>
            <a:r>
              <a:rPr lang="en-US"/>
              <a:t>Tunnel freezers: 2</a:t>
            </a:r>
          </a:p>
          <a:p>
            <a:r>
              <a:rPr lang="en-US"/>
              <a:t>Tunnel freezer capacity: 60,000 pounds per day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5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15FC7-1956-B52B-E063-9B57D129D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Yield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9FB28-4E93-8D77-2151-3524B57CD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Whole fish- 89%</a:t>
            </a:r>
          </a:p>
          <a:p>
            <a:r>
              <a:rPr lang="en-US"/>
              <a:t>Fillets- 61%</a:t>
            </a:r>
          </a:p>
          <a:p>
            <a:r>
              <a:rPr lang="en-US"/>
              <a:t>Portions- 45%</a:t>
            </a:r>
          </a:p>
        </p:txBody>
      </p:sp>
    </p:spTree>
    <p:extLst>
      <p:ext uri="{BB962C8B-B14F-4D97-AF65-F5344CB8AC3E}">
        <p14:creationId xmlns:p14="http://schemas.microsoft.com/office/powerpoint/2010/main" val="1270086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4FA9D-645A-AC0B-6B45-1BE274EF2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Harvest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CF788-BB04-AD2C-DB80-EA3C272C4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Count of fish: 42,000</a:t>
            </a:r>
          </a:p>
          <a:p>
            <a:r>
              <a:rPr lang="en-US"/>
              <a:t>Normally distributed by weight with mean of 4.3kg and SD of 0.5kg</a:t>
            </a:r>
          </a:p>
          <a:p>
            <a:r>
              <a:rPr lang="en-US"/>
              <a:t>27 bins of fish 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922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4FB2A-CABD-F13D-E636-80DDF9ADF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Production plan 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4595D-6D18-9468-0CAC-2402C2D5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3983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70B8E-9BC2-5639-449D-6D16653C0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Opportunities for improvement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6B803-13A2-885F-85E3-F69D1C44B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8336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B755C-9269-7D50-F195-9CB133447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Impact of freezer restrictions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0775A-2ED2-0A4F-35F2-D7649F379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705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F48EE-4699-7026-D69D-44749558F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Email we received said: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DC8C9-0AFB-C257-FF60-9DDBDB43F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/>
              <a:t>“Are you ready? The first boat with the harvest is on its way to the plant. Everything is set up to start processing in four hours, right? I just sent you an e-mail with the harvest specifications.”</a:t>
            </a:r>
          </a:p>
        </p:txBody>
      </p:sp>
    </p:spTree>
    <p:extLst>
      <p:ext uri="{BB962C8B-B14F-4D97-AF65-F5344CB8AC3E}">
        <p14:creationId xmlns:p14="http://schemas.microsoft.com/office/powerpoint/2010/main" val="242972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4454D-6639-ADC8-F7F7-F42964B9A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Team &amp; Duties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76D70-BB96-A124-B712-B7F1BB2E4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9280" y="2282825"/>
            <a:ext cx="6944360" cy="4351338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Determine best production mix based on:</a:t>
            </a:r>
          </a:p>
          <a:p>
            <a:r>
              <a:rPr lang="en-US"/>
              <a:t>Each harvest’s characteristics</a:t>
            </a:r>
          </a:p>
          <a:p>
            <a:pPr lvl="1"/>
            <a:r>
              <a:rPr lang="en-US"/>
              <a:t>Number of fish, weight, quality etc.</a:t>
            </a:r>
          </a:p>
          <a:p>
            <a:r>
              <a:rPr lang="en-US"/>
              <a:t>Processing plant capacities</a:t>
            </a:r>
          </a:p>
          <a:p>
            <a:pPr lvl="1"/>
            <a:r>
              <a:rPr lang="en-US"/>
              <a:t>Freezer tunnel, filleting machines etc.</a:t>
            </a:r>
          </a:p>
          <a:p>
            <a:r>
              <a:rPr lang="en-US"/>
              <a:t>Market conditions</a:t>
            </a:r>
          </a:p>
          <a:p>
            <a:pPr lvl="1"/>
            <a:r>
              <a:rPr lang="en-US"/>
              <a:t>Prices, customer requirements etc.</a:t>
            </a:r>
          </a:p>
        </p:txBody>
      </p:sp>
    </p:spTree>
    <p:extLst>
      <p:ext uri="{BB962C8B-B14F-4D97-AF65-F5344CB8AC3E}">
        <p14:creationId xmlns:p14="http://schemas.microsoft.com/office/powerpoint/2010/main" val="2302712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6129F-AA2F-7120-A213-753FF51D1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Company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16CC5-3829-E7FD-BB51-48C35D1A3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Long-standing relationships backed up by contracts that stipulated prices, payment method, and product specifications</a:t>
            </a:r>
          </a:p>
          <a:p>
            <a:r>
              <a:rPr lang="en-US"/>
              <a:t>The contracts did not specify minimum or maximum quantities of finished products</a:t>
            </a:r>
          </a:p>
          <a:p>
            <a:r>
              <a:rPr lang="en-US"/>
              <a:t>Our customers are willing to buy all the product SP could produce</a:t>
            </a:r>
          </a:p>
        </p:txBody>
      </p:sp>
    </p:spTree>
    <p:extLst>
      <p:ext uri="{BB962C8B-B14F-4D97-AF65-F5344CB8AC3E}">
        <p14:creationId xmlns:p14="http://schemas.microsoft.com/office/powerpoint/2010/main" val="620502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B470D-12E4-8DA0-C879-93D46142B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Production flow	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88E287F-0E55-8FC6-906D-122AC335B8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86444" y="1825625"/>
            <a:ext cx="4619112" cy="4351338"/>
          </a:xfrm>
        </p:spPr>
      </p:pic>
    </p:spTree>
    <p:extLst>
      <p:ext uri="{BB962C8B-B14F-4D97-AF65-F5344CB8AC3E}">
        <p14:creationId xmlns:p14="http://schemas.microsoft.com/office/powerpoint/2010/main" val="3362709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296A5-E56F-A5E9-DBED-DA3DCBCB7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Our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DAD4E-16F9-14E9-076B-173726B1D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Maximize profit by assigning each bin of fish to one or more of the five total products based on current prices and expected yields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829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B5C16-C15D-8580-B673-7EF2FC386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Revenue (1/2)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B74C9F-59D1-B57E-04C2-C1FBD05EE1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425"/>
          <a:stretch/>
        </p:blipFill>
        <p:spPr>
          <a:xfrm>
            <a:off x="2581343" y="1690688"/>
            <a:ext cx="7029314" cy="4506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623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8B623-63AB-9A13-9015-CA949E56E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Revenue (2/2)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46CF9-67E4-72FD-0625-9F6CCE7B1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It was difficult to predict the number and size of porciones the automatic portioning machine would generate from a </a:t>
            </a:r>
            <a:r>
              <a:rPr lang="en-US" err="1"/>
              <a:t>filete</a:t>
            </a:r>
            <a:r>
              <a:rPr lang="en-US"/>
              <a:t> of any given size. Thus, at the prevailing porciones prices, Perez approximated that revenue per live kilogram from fish converted to porciones would accrue at the rate of $3.78 + 0.032 × (live weight in kilograms). Accordingly, a fish with a live weight of 5 kilograms would bring in revenues of $3.94 per live kilogram, or $19.70 if converted to porciones.</a:t>
            </a:r>
          </a:p>
        </p:txBody>
      </p:sp>
    </p:spTree>
    <p:extLst>
      <p:ext uri="{BB962C8B-B14F-4D97-AF65-F5344CB8AC3E}">
        <p14:creationId xmlns:p14="http://schemas.microsoft.com/office/powerpoint/2010/main" val="633896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B32CD-CEF1-DD0F-8CB6-11B3CCBD2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Processing costs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84836B-0FB4-4312-3294-C0D08BC0F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127" y="2071498"/>
            <a:ext cx="5515745" cy="271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857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SAMONA PACIFIC: PRODUCTION PLANNING</vt:lpstr>
      <vt:lpstr>Email we received said:</vt:lpstr>
      <vt:lpstr>Team &amp; Duties</vt:lpstr>
      <vt:lpstr>Company background</vt:lpstr>
      <vt:lpstr>Production flow </vt:lpstr>
      <vt:lpstr>Our objective</vt:lpstr>
      <vt:lpstr>Revenue (1/2)</vt:lpstr>
      <vt:lpstr>Revenue (2/2)</vt:lpstr>
      <vt:lpstr>Processing costs</vt:lpstr>
      <vt:lpstr>Resources available</vt:lpstr>
      <vt:lpstr>Yield</vt:lpstr>
      <vt:lpstr>Harvest statistics</vt:lpstr>
      <vt:lpstr>Production plan recommendation</vt:lpstr>
      <vt:lpstr>Opportunities for improvement</vt:lpstr>
      <vt:lpstr>Impact of freezer restrictions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SALMONES PUYUHUAPI: PRODUCTION PLANNING</dc:title>
  <dc:creator>Rahul Chowdary Kunku</dc:creator>
  <cp:revision>1</cp:revision>
  <dcterms:created xsi:type="dcterms:W3CDTF">2024-04-22T03:51:51Z</dcterms:created>
  <dcterms:modified xsi:type="dcterms:W3CDTF">2024-04-22T23:29:33Z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44bd30-2ed7-4c9d-9d12-46200872a97b_Enabled">
    <vt:lpwstr>true</vt:lpwstr>
  </property>
  <property fmtid="{D5CDD505-2E9C-101B-9397-08002B2CF9AE}" pid="3" name="MSIP_Label_4044bd30-2ed7-4c9d-9d12-46200872a97b_SetDate">
    <vt:lpwstr>2024-04-22T04:23:59Z</vt:lpwstr>
  </property>
  <property fmtid="{D5CDD505-2E9C-101B-9397-08002B2CF9AE}" pid="4" name="MSIP_Label_4044bd30-2ed7-4c9d-9d12-46200872a97b_Method">
    <vt:lpwstr>Standard</vt:lpwstr>
  </property>
  <property fmtid="{D5CDD505-2E9C-101B-9397-08002B2CF9AE}" pid="5" name="MSIP_Label_4044bd30-2ed7-4c9d-9d12-46200872a97b_Name">
    <vt:lpwstr>defa4170-0d19-0005-0004-bc88714345d2</vt:lpwstr>
  </property>
  <property fmtid="{D5CDD505-2E9C-101B-9397-08002B2CF9AE}" pid="6" name="MSIP_Label_4044bd30-2ed7-4c9d-9d12-46200872a97b_SiteId">
    <vt:lpwstr>4130bd39-7c53-419c-b1e5-8758d6d63f21</vt:lpwstr>
  </property>
  <property fmtid="{D5CDD505-2E9C-101B-9397-08002B2CF9AE}" pid="7" name="MSIP_Label_4044bd30-2ed7-4c9d-9d12-46200872a97b_ActionId">
    <vt:lpwstr>efd68bec-e2b6-4d72-9da1-ee286396e4d2</vt:lpwstr>
  </property>
  <property fmtid="{D5CDD505-2E9C-101B-9397-08002B2CF9AE}" pid="8" name="MSIP_Label_4044bd30-2ed7-4c9d-9d12-46200872a97b_ContentBits">
    <vt:lpwstr>0</vt:lpwstr>
  </property>
</Properties>
</file>