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4" r:id="rId4"/>
    <p:sldId id="266" r:id="rId5"/>
    <p:sldId id="258" r:id="rId6"/>
    <p:sldId id="267" r:id="rId7"/>
    <p:sldId id="263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1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DF6CC-683F-4036-8EB1-CBA5C104F1A8}" v="32" dt="2024-09-03T21:20:00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 Kantue" userId="7356d602-d01d-4d60-96ec-93a4b6f1e879" providerId="ADAL" clId="{EF6DF6CC-683F-4036-8EB1-CBA5C104F1A8}"/>
    <pc:docChg chg="undo redo custSel addSld delSld modSld sldOrd">
      <pc:chgData name="Paulin Kantue" userId="7356d602-d01d-4d60-96ec-93a4b6f1e879" providerId="ADAL" clId="{EF6DF6CC-683F-4036-8EB1-CBA5C104F1A8}" dt="2024-09-03T21:20:00.293" v="1032"/>
      <pc:docMkLst>
        <pc:docMk/>
      </pc:docMkLst>
      <pc:sldChg chg="modSp mod">
        <pc:chgData name="Paulin Kantue" userId="7356d602-d01d-4d60-96ec-93a4b6f1e879" providerId="ADAL" clId="{EF6DF6CC-683F-4036-8EB1-CBA5C104F1A8}" dt="2024-09-03T21:00:27.086" v="363"/>
        <pc:sldMkLst>
          <pc:docMk/>
          <pc:sldMk cId="4043737824" sldId="257"/>
        </pc:sldMkLst>
        <pc:spChg chg="mod">
          <ac:chgData name="Paulin Kantue" userId="7356d602-d01d-4d60-96ec-93a4b6f1e879" providerId="ADAL" clId="{EF6DF6CC-683F-4036-8EB1-CBA5C104F1A8}" dt="2024-09-03T21:00:27.086" v="363"/>
          <ac:spMkLst>
            <pc:docMk/>
            <pc:sldMk cId="4043737824" sldId="257"/>
            <ac:spMk id="3" creationId="{A8E9CFF2-3777-4FF4-A759-8491175B0B7C}"/>
          </ac:spMkLst>
        </pc:spChg>
      </pc:sldChg>
      <pc:sldChg chg="addSp delSp modSp">
        <pc:chgData name="Paulin Kantue" userId="7356d602-d01d-4d60-96ec-93a4b6f1e879" providerId="ADAL" clId="{EF6DF6CC-683F-4036-8EB1-CBA5C104F1A8}" dt="2024-09-03T21:00:44.794" v="365" actId="20577"/>
        <pc:sldMkLst>
          <pc:docMk/>
          <pc:sldMk cId="191714609" sldId="258"/>
        </pc:sldMkLst>
        <pc:spChg chg="mod">
          <ac:chgData name="Paulin Kantue" userId="7356d602-d01d-4d60-96ec-93a4b6f1e879" providerId="ADAL" clId="{EF6DF6CC-683F-4036-8EB1-CBA5C104F1A8}" dt="2024-09-03T20:58:42.549" v="348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Paulin Kantue" userId="7356d602-d01d-4d60-96ec-93a4b6f1e879" providerId="ADAL" clId="{EF6DF6CC-683F-4036-8EB1-CBA5C104F1A8}" dt="2024-09-03T21:00:44.794" v="365" actId="20577"/>
          <ac:spMkLst>
            <pc:docMk/>
            <pc:sldMk cId="191714609" sldId="258"/>
            <ac:spMk id="3" creationId="{255E1F2F-E259-4EA8-9FFD-3A10AF541859}"/>
          </ac:spMkLst>
        </pc:spChg>
        <pc:picChg chg="add del mod">
          <ac:chgData name="Paulin Kantue" userId="7356d602-d01d-4d60-96ec-93a4b6f1e879" providerId="ADAL" clId="{EF6DF6CC-683F-4036-8EB1-CBA5C104F1A8}" dt="2024-09-03T20:57:55.666" v="344" actId="478"/>
          <ac:picMkLst>
            <pc:docMk/>
            <pc:sldMk cId="191714609" sldId="258"/>
            <ac:picMk id="4" creationId="{FF2F6B47-488E-2331-5A4E-7B3F323004FB}"/>
          </ac:picMkLst>
        </pc:picChg>
      </pc:sldChg>
      <pc:sldChg chg="addSp modSp mod">
        <pc:chgData name="Paulin Kantue" userId="7356d602-d01d-4d60-96ec-93a4b6f1e879" providerId="ADAL" clId="{EF6DF6CC-683F-4036-8EB1-CBA5C104F1A8}" dt="2024-09-03T20:57:31.648" v="340" actId="1076"/>
        <pc:sldMkLst>
          <pc:docMk/>
          <pc:sldMk cId="3094850135" sldId="259"/>
        </pc:sldMkLst>
        <pc:spChg chg="mod">
          <ac:chgData name="Paulin Kantue" userId="7356d602-d01d-4d60-96ec-93a4b6f1e879" providerId="ADAL" clId="{EF6DF6CC-683F-4036-8EB1-CBA5C104F1A8}" dt="2024-09-03T20:50:54.922" v="0" actId="20577"/>
          <ac:spMkLst>
            <pc:docMk/>
            <pc:sldMk cId="3094850135" sldId="259"/>
            <ac:spMk id="6" creationId="{AB9DEF5E-23DF-2463-ADC1-93ED0D0FB0DB}"/>
          </ac:spMkLst>
        </pc:spChg>
        <pc:picChg chg="add mod">
          <ac:chgData name="Paulin Kantue" userId="7356d602-d01d-4d60-96ec-93a4b6f1e879" providerId="ADAL" clId="{EF6DF6CC-683F-4036-8EB1-CBA5C104F1A8}" dt="2024-09-03T20:57:31.648" v="340" actId="1076"/>
          <ac:picMkLst>
            <pc:docMk/>
            <pc:sldMk cId="3094850135" sldId="259"/>
            <ac:picMk id="1026" creationId="{B74BC317-5AC9-7346-AFF1-75B124217B2E}"/>
          </ac:picMkLst>
        </pc:picChg>
      </pc:sldChg>
      <pc:sldChg chg="modSp mod">
        <pc:chgData name="Paulin Kantue" userId="7356d602-d01d-4d60-96ec-93a4b6f1e879" providerId="ADAL" clId="{EF6DF6CC-683F-4036-8EB1-CBA5C104F1A8}" dt="2024-09-03T21:02:39.248" v="382" actId="20577"/>
        <pc:sldMkLst>
          <pc:docMk/>
          <pc:sldMk cId="1405996311" sldId="261"/>
        </pc:sldMkLst>
        <pc:spChg chg="mod">
          <ac:chgData name="Paulin Kantue" userId="7356d602-d01d-4d60-96ec-93a4b6f1e879" providerId="ADAL" clId="{EF6DF6CC-683F-4036-8EB1-CBA5C104F1A8}" dt="2024-09-03T21:02:39.248" v="382" actId="20577"/>
          <ac:spMkLst>
            <pc:docMk/>
            <pc:sldMk cId="1405996311" sldId="261"/>
            <ac:spMk id="3" creationId="{255E1F2F-E259-4EA8-9FFD-3A10AF541859}"/>
          </ac:spMkLst>
        </pc:spChg>
      </pc:sldChg>
      <pc:sldChg chg="modSp mod">
        <pc:chgData name="Paulin Kantue" userId="7356d602-d01d-4d60-96ec-93a4b6f1e879" providerId="ADAL" clId="{EF6DF6CC-683F-4036-8EB1-CBA5C104F1A8}" dt="2024-09-03T21:02:22.819" v="373" actId="20577"/>
        <pc:sldMkLst>
          <pc:docMk/>
          <pc:sldMk cId="3109837492" sldId="262"/>
        </pc:sldMkLst>
        <pc:spChg chg="mod">
          <ac:chgData name="Paulin Kantue" userId="7356d602-d01d-4d60-96ec-93a4b6f1e879" providerId="ADAL" clId="{EF6DF6CC-683F-4036-8EB1-CBA5C104F1A8}" dt="2024-09-03T21:02:22.819" v="373" actId="20577"/>
          <ac:spMkLst>
            <pc:docMk/>
            <pc:sldMk cId="3109837492" sldId="262"/>
            <ac:spMk id="3" creationId="{255E1F2F-E259-4EA8-9FFD-3A10AF541859}"/>
          </ac:spMkLst>
        </pc:spChg>
      </pc:sldChg>
      <pc:sldChg chg="delSp modSp add mod ord">
        <pc:chgData name="Paulin Kantue" userId="7356d602-d01d-4d60-96ec-93a4b6f1e879" providerId="ADAL" clId="{EF6DF6CC-683F-4036-8EB1-CBA5C104F1A8}" dt="2024-09-03T21:17:16.883" v="1031" actId="20577"/>
        <pc:sldMkLst>
          <pc:docMk/>
          <pc:sldMk cId="1782857293" sldId="265"/>
        </pc:sldMkLst>
        <pc:spChg chg="mod">
          <ac:chgData name="Paulin Kantue" userId="7356d602-d01d-4d60-96ec-93a4b6f1e879" providerId="ADAL" clId="{EF6DF6CC-683F-4036-8EB1-CBA5C104F1A8}" dt="2024-09-03T20:59:52.193" v="362" actId="20577"/>
          <ac:spMkLst>
            <pc:docMk/>
            <pc:sldMk cId="1782857293" sldId="265"/>
            <ac:spMk id="5" creationId="{15D973A5-9431-559C-FEE4-E6EAC38E4301}"/>
          </ac:spMkLst>
        </pc:spChg>
        <pc:spChg chg="mod">
          <ac:chgData name="Paulin Kantue" userId="7356d602-d01d-4d60-96ec-93a4b6f1e879" providerId="ADAL" clId="{EF6DF6CC-683F-4036-8EB1-CBA5C104F1A8}" dt="2024-09-03T21:17:16.883" v="1031" actId="20577"/>
          <ac:spMkLst>
            <pc:docMk/>
            <pc:sldMk cId="1782857293" sldId="265"/>
            <ac:spMk id="6" creationId="{AB9DEF5E-23DF-2463-ADC1-93ED0D0FB0DB}"/>
          </ac:spMkLst>
        </pc:spChg>
        <pc:picChg chg="del">
          <ac:chgData name="Paulin Kantue" userId="7356d602-d01d-4d60-96ec-93a4b6f1e879" providerId="ADAL" clId="{EF6DF6CC-683F-4036-8EB1-CBA5C104F1A8}" dt="2024-09-03T21:02:54.205" v="383" actId="478"/>
          <ac:picMkLst>
            <pc:docMk/>
            <pc:sldMk cId="1782857293" sldId="265"/>
            <ac:picMk id="1026" creationId="{B74BC317-5AC9-7346-AFF1-75B124217B2E}"/>
          </ac:picMkLst>
        </pc:picChg>
      </pc:sldChg>
      <pc:sldChg chg="addSp delSp modSp add mod ord modClrScheme chgLayout">
        <pc:chgData name="Paulin Kantue" userId="7356d602-d01d-4d60-96ec-93a4b6f1e879" providerId="ADAL" clId="{EF6DF6CC-683F-4036-8EB1-CBA5C104F1A8}" dt="2024-09-03T21:20:00.293" v="1032"/>
        <pc:sldMkLst>
          <pc:docMk/>
          <pc:sldMk cId="3621172014" sldId="266"/>
        </pc:sldMkLst>
        <pc:spChg chg="add del mod ord">
          <ac:chgData name="Paulin Kantue" userId="7356d602-d01d-4d60-96ec-93a4b6f1e879" providerId="ADAL" clId="{EF6DF6CC-683F-4036-8EB1-CBA5C104F1A8}" dt="2024-09-03T21:08:18.372" v="472" actId="931"/>
          <ac:spMkLst>
            <pc:docMk/>
            <pc:sldMk cId="3621172014" sldId="266"/>
            <ac:spMk id="2" creationId="{B32DE8B3-D735-04AA-8763-F51277924CB3}"/>
          </ac:spMkLst>
        </pc:spChg>
        <pc:spChg chg="mod ord">
          <ac:chgData name="Paulin Kantue" userId="7356d602-d01d-4d60-96ec-93a4b6f1e879" providerId="ADAL" clId="{EF6DF6CC-683F-4036-8EB1-CBA5C104F1A8}" dt="2024-09-03T21:03:46.006" v="385" actId="700"/>
          <ac:spMkLst>
            <pc:docMk/>
            <pc:sldMk cId="3621172014" sldId="266"/>
            <ac:spMk id="4" creationId="{8B99AB43-6A0F-5808-5004-231324039679}"/>
          </ac:spMkLst>
        </pc:spChg>
        <pc:spChg chg="mod ord">
          <ac:chgData name="Paulin Kantue" userId="7356d602-d01d-4d60-96ec-93a4b6f1e879" providerId="ADAL" clId="{EF6DF6CC-683F-4036-8EB1-CBA5C104F1A8}" dt="2024-09-03T21:03:52.686" v="394" actId="20577"/>
          <ac:spMkLst>
            <pc:docMk/>
            <pc:sldMk cId="3621172014" sldId="266"/>
            <ac:spMk id="5" creationId="{15D973A5-9431-559C-FEE4-E6EAC38E4301}"/>
          </ac:spMkLst>
        </pc:spChg>
        <pc:spChg chg="mod ord">
          <ac:chgData name="Paulin Kantue" userId="7356d602-d01d-4d60-96ec-93a4b6f1e879" providerId="ADAL" clId="{EF6DF6CC-683F-4036-8EB1-CBA5C104F1A8}" dt="2024-09-03T21:15:25.812" v="932"/>
          <ac:spMkLst>
            <pc:docMk/>
            <pc:sldMk cId="3621172014" sldId="266"/>
            <ac:spMk id="6" creationId="{AB9DEF5E-23DF-2463-ADC1-93ED0D0FB0DB}"/>
          </ac:spMkLst>
        </pc:spChg>
        <pc:spChg chg="add del mod">
          <ac:chgData name="Paulin Kantue" userId="7356d602-d01d-4d60-96ec-93a4b6f1e879" providerId="ADAL" clId="{EF6DF6CC-683F-4036-8EB1-CBA5C104F1A8}" dt="2024-09-03T21:08:14.339" v="467" actId="20577"/>
          <ac:spMkLst>
            <pc:docMk/>
            <pc:sldMk cId="3621172014" sldId="266"/>
            <ac:spMk id="10" creationId="{71A268B0-67D9-9935-49E6-F14179644CD9}"/>
          </ac:spMkLst>
        </pc:spChg>
        <pc:picChg chg="add mod">
          <ac:chgData name="Paulin Kantue" userId="7356d602-d01d-4d60-96ec-93a4b6f1e879" providerId="ADAL" clId="{EF6DF6CC-683F-4036-8EB1-CBA5C104F1A8}" dt="2024-09-03T21:05:37.640" v="439" actId="931"/>
          <ac:picMkLst>
            <pc:docMk/>
            <pc:sldMk cId="3621172014" sldId="266"/>
            <ac:picMk id="7" creationId="{8766441D-4CF5-A13D-F996-3EAA37050FD6}"/>
          </ac:picMkLst>
        </pc:picChg>
        <pc:picChg chg="add mod modCrop">
          <ac:chgData name="Paulin Kantue" userId="7356d602-d01d-4d60-96ec-93a4b6f1e879" providerId="ADAL" clId="{EF6DF6CC-683F-4036-8EB1-CBA5C104F1A8}" dt="2024-09-03T21:20:00.293" v="1032"/>
          <ac:picMkLst>
            <pc:docMk/>
            <pc:sldMk cId="3621172014" sldId="266"/>
            <ac:picMk id="9" creationId="{F19B7554-B337-27E0-D4C3-37F81EC7A30E}"/>
          </ac:picMkLst>
        </pc:picChg>
        <pc:picChg chg="del">
          <ac:chgData name="Paulin Kantue" userId="7356d602-d01d-4d60-96ec-93a4b6f1e879" providerId="ADAL" clId="{EF6DF6CC-683F-4036-8EB1-CBA5C104F1A8}" dt="2024-09-03T21:04:20.210" v="428" actId="478"/>
          <ac:picMkLst>
            <pc:docMk/>
            <pc:sldMk cId="3621172014" sldId="266"/>
            <ac:picMk id="1026" creationId="{B74BC317-5AC9-7346-AFF1-75B124217B2E}"/>
          </ac:picMkLst>
        </pc:picChg>
      </pc:sldChg>
      <pc:sldChg chg="add del">
        <pc:chgData name="Paulin Kantue" userId="7356d602-d01d-4d60-96ec-93a4b6f1e879" providerId="ADAL" clId="{EF6DF6CC-683F-4036-8EB1-CBA5C104F1A8}" dt="2024-09-03T21:07:36.067" v="459"/>
        <pc:sldMkLst>
          <pc:docMk/>
          <pc:sldMk cId="2432204553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04.09.2024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5033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932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1053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34949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rtl="0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245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097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79478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5539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299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63459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0349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A76B16-3D94-4E0A-BDAB-469A55D4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263" y="4665605"/>
            <a:ext cx="6788164" cy="1292433"/>
          </a:xfrm>
        </p:spPr>
        <p:txBody>
          <a:bodyPr rtlCol="0" anchor="ctr">
            <a:normAutofit/>
          </a:bodyPr>
          <a:lstStyle/>
          <a:p>
            <a:pPr rtl="0"/>
            <a:r>
              <a:rPr lang="de" sz="5400" dirty="0"/>
              <a:t>Technical Coaching 101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263" y="5958038"/>
            <a:ext cx="6788164" cy="424446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rgbClr val="E20613"/>
                </a:solidFill>
              </a:rPr>
              <a:t>Essential Tips for Aspiring Professionals</a:t>
            </a:r>
            <a:endParaRPr lang="de" sz="2400" dirty="0">
              <a:solidFill>
                <a:srgbClr val="E20613"/>
              </a:solidFill>
            </a:endParaRP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3" b="36603"/>
          <a:stretch/>
        </p:blipFill>
        <p:spPr>
          <a:xfrm>
            <a:off x="4972050" y="334791"/>
            <a:ext cx="6896099" cy="40246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116258-44FA-4FC2-99D1-52CCB536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4497360"/>
            <a:ext cx="6894576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DC887C-A645-4B67-AFCC-7596D232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50" y="6432278"/>
            <a:ext cx="6894576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ook cover with red text&#10;&#10;Description automatically generated">
            <a:extLst>
              <a:ext uri="{FF2B5EF4-FFF2-40B4-BE49-F238E27FC236}">
                <a16:creationId xmlns:a16="http://schemas.microsoft.com/office/drawing/2014/main" id="{EDE5115C-4170-4090-B046-2FBC48DF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334791"/>
            <a:ext cx="4054107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973A5-9431-559C-FEE4-E6EAC38E4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 What‘s next?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B9DEF5E-23DF-2463-ADC1-93ED0D0FB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LET‘S LOOK FOR YOUR NEW CHEESE (ARE YOU READY?)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AB43-6A0F-5808-5004-23132403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973A5-9431-559C-FEE4-E6EAC38E4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What is technical coaching?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B9DEF5E-23DF-2463-ADC1-93ED0D0FB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THE ART OF </a:t>
            </a:r>
            <a:r>
              <a:rPr lang="en-US" dirty="0"/>
              <a:t>“CAPTAIN CHEDDAR “ AKA “CAP “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AB43-6A0F-5808-5004-23132403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  <p:pic>
        <p:nvPicPr>
          <p:cNvPr id="1026" name="Picture 2" descr="Captain Cartoon Sea Stock Illustrations – 12,191 Captain Cartoon Sea Stock  Illustrations, Vectors &amp; Clipart - Dreamstime">
            <a:extLst>
              <a:ext uri="{FF2B5EF4-FFF2-40B4-BE49-F238E27FC236}">
                <a16:creationId xmlns:a16="http://schemas.microsoft.com/office/drawing/2014/main" id="{B74BC317-5AC9-7346-AFF1-75B12421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4510783"/>
            <a:ext cx="1610558" cy="182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67ED62-852A-3B76-B9EC-A23FD115E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/>
              <a:t>TECHNICAL COACHING IS PROCESS that helps you: SMELl, taste, feel, act and react better, whenever your “cheese is on the move“.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B8F6DD8-0CAC-33C1-6D9E-6073B2BAC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2FDB-E8B5-2277-583F-ED3150EE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5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973A5-9431-559C-FEE4-E6EAC38E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Your cap</a:t>
            </a:r>
          </a:p>
        </p:txBody>
      </p:sp>
      <p:pic>
        <p:nvPicPr>
          <p:cNvPr id="9" name="Picture Placeholder 8" descr="A person in a white shirt&#10;&#10;Description automatically generated">
            <a:extLst>
              <a:ext uri="{FF2B5EF4-FFF2-40B4-BE49-F238E27FC236}">
                <a16:creationId xmlns:a16="http://schemas.microsoft.com/office/drawing/2014/main" id="{F19B7554-B337-27E0-D4C3-37F81EC7A3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15340" r="-118" b="18420"/>
          <a:stretch/>
        </p:blipFill>
        <p:spPr>
          <a:xfrm>
            <a:off x="954024" y="461962"/>
            <a:ext cx="5976000" cy="5934075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B9DEF5E-23DF-2463-ADC1-93ED0D0FB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DR. PAULIN KANTUE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16+ YEARS IN AEROSPACE INDUSTRY (AFRICA, EUROPE)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PHD IN AEROSPACE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ENJOY WORKING ALONE AND LEADING TEAMS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8 YEARS OF COACHING YOUNG TECHIES (UAV4AFRICA).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FOUNDER OF MOLOMOLO TECH STUDIOS (700+ </a:t>
            </a:r>
            <a:r>
              <a:rPr lang="de-DE" dirty="0" err="1">
                <a:solidFill>
                  <a:schemeClr val="tx1"/>
                </a:solidFill>
              </a:rPr>
              <a:t>subscribers</a:t>
            </a:r>
            <a:r>
              <a:rPr lang="de-DE" dirty="0">
                <a:solidFill>
                  <a:schemeClr val="tx1"/>
                </a:solidFill>
              </a:rPr>
              <a:t> in 6 months).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AB43-6A0F-5808-5004-23132403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04.09.2024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 rtlCol="0">
            <a:normAutofit/>
          </a:bodyPr>
          <a:lstStyle/>
          <a:p>
            <a:pPr lvl="0" algn="r"/>
            <a:r>
              <a:rPr lang="en-US" sz="4800" dirty="0"/>
              <a:t>"Change Happens: They Keep Moving the Cheese"</a:t>
            </a:r>
            <a:endParaRPr lang="de" sz="48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rtlCol="0" anchor="ctr">
            <a:normAutofit/>
          </a:bodyPr>
          <a:lstStyle/>
          <a:p>
            <a:pPr rtl="0"/>
            <a:r>
              <a:rPr lang="de" sz="2000" dirty="0">
                <a:solidFill>
                  <a:srgbClr val="000000"/>
                </a:solidFill>
              </a:rPr>
              <a:t>– You and the world around you, will ALWAYS change. CAP will helps to open your eyes, mind and feet.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 rtlCol="0">
            <a:normAutofit/>
          </a:bodyPr>
          <a:lstStyle/>
          <a:p>
            <a:pPr lvl="0" algn="r"/>
            <a:r>
              <a:rPr lang="en-GB" sz="4800" dirty="0"/>
              <a:t>"Anticipate Change: Get Ready for the Cheese to Move"</a:t>
            </a:r>
            <a:endParaRPr lang="de" sz="48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rtlCol="0" anchor="ctr">
            <a:normAutofit/>
          </a:bodyPr>
          <a:lstStyle/>
          <a:p>
            <a:pPr rtl="0"/>
            <a:r>
              <a:rPr lang="de" sz="2000" dirty="0">
                <a:solidFill>
                  <a:srgbClr val="000000"/>
                </a:solidFill>
              </a:rPr>
              <a:t>– Learn to become proactive and develop foresight. Your CAP has seen ´´this movie´´ before.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22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 rtlCol="0">
            <a:normAutofit/>
          </a:bodyPr>
          <a:lstStyle/>
          <a:p>
            <a:pPr lvl="0" algn="r"/>
            <a:r>
              <a:rPr lang="en-US" sz="4800" dirty="0"/>
              <a:t>"Adapt to Change Quickly: The Quicker You Let Go of Old Cheese, The Sooner You Can Enjoy New Cheese.</a:t>
            </a:r>
            <a:r>
              <a:rPr lang="de" sz="4800" i="1" dirty="0"/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rtlCol="0" anchor="ctr">
            <a:normAutofit/>
          </a:bodyPr>
          <a:lstStyle/>
          <a:p>
            <a:pPr rtl="0"/>
            <a:r>
              <a:rPr lang="de" sz="2000" dirty="0">
                <a:solidFill>
                  <a:srgbClr val="000000"/>
                </a:solidFill>
              </a:rPr>
              <a:t>– No one can adapt for the BETTER without CAP on their side.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40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 rtlCol="0">
            <a:normAutofit/>
          </a:bodyPr>
          <a:lstStyle/>
          <a:p>
            <a:pPr lvl="0" algn="r"/>
            <a:r>
              <a:rPr lang="en-US" sz="4800" dirty="0"/>
              <a:t>"Monitor Change: Smell the Cheese Often So You Know When It Is Getting Old"</a:t>
            </a:r>
            <a:endParaRPr lang="de" sz="48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rtlCol="0" anchor="ctr">
            <a:normAutofit/>
          </a:bodyPr>
          <a:lstStyle/>
          <a:p>
            <a:pPr rtl="0"/>
            <a:r>
              <a:rPr lang="de" sz="2000" dirty="0">
                <a:solidFill>
                  <a:srgbClr val="000000"/>
                </a:solidFill>
              </a:rPr>
              <a:t>– Brainless routine is a killer of self-awareness. Let your CAP teach you how to STAY awake.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83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 rtlCol="0">
            <a:normAutofit/>
          </a:bodyPr>
          <a:lstStyle/>
          <a:p>
            <a:pPr lvl="0" algn="r"/>
            <a:r>
              <a:rPr lang="en-US" sz="4800" dirty="0"/>
              <a:t>"Enjoy Change! Savor the Adventure and Enjoy the Taste of New Cheese!"</a:t>
            </a:r>
            <a:endParaRPr lang="de" sz="48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rtlCol="0" anchor="ctr">
            <a:normAutofit/>
          </a:bodyPr>
          <a:lstStyle/>
          <a:p>
            <a:pPr rtl="0"/>
            <a:r>
              <a:rPr lang="de" sz="2000" dirty="0">
                <a:solidFill>
                  <a:srgbClr val="000000"/>
                </a:solidFill>
              </a:rPr>
              <a:t>– Learn from CAP on how to embrace change and seek new opportunities.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99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87eecc8-9b2a-4be5-a16d-8b2632be1930}" enabled="1" method="Standard" siteId="{ba06cbf3-c661-4896-8dbc-cd190052c29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291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Technical Coaching 101 </vt:lpstr>
      <vt:lpstr>What is technical coaching?</vt:lpstr>
      <vt:lpstr>TECHNICAL COACHING IS PROCESS that helps you: SMELl, taste, feel, act and react better, whenever your “cheese is on the move“.</vt:lpstr>
      <vt:lpstr>Your cap</vt:lpstr>
      <vt:lpstr>"Change Happens: They Keep Moving the Cheese"</vt:lpstr>
      <vt:lpstr>"Anticipate Change: Get Ready for the Cheese to Move"</vt:lpstr>
      <vt:lpstr>"Adapt to Change Quickly: The Quicker You Let Go of Old Cheese, The Sooner You Can Enjoy New Cheese.”</vt:lpstr>
      <vt:lpstr>"Monitor Change: Smell the Cheese Often So You Know When It Is Getting Old"</vt:lpstr>
      <vt:lpstr>"Enjoy Change! Savor the Adventure and Enjoy the Taste of New Cheese!"</vt:lpstr>
      <vt:lpstr>So What‘s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Paulin Kantue</dc:creator>
  <cp:lastModifiedBy>Lerato Kantue</cp:lastModifiedBy>
  <cp:revision>2</cp:revision>
  <dcterms:created xsi:type="dcterms:W3CDTF">2024-09-03T20:01:04Z</dcterms:created>
  <dcterms:modified xsi:type="dcterms:W3CDTF">2024-09-03T22:29:37Z</dcterms:modified>
</cp:coreProperties>
</file>