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8D05-3508-4D4B-BF57-4A4688069078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8270-A0EB-48AE-8B43-AF0CFE1A6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8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8D05-3508-4D4B-BF57-4A4688069078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8270-A0EB-48AE-8B43-AF0CFE1A6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8D05-3508-4D4B-BF57-4A4688069078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8270-A0EB-48AE-8B43-AF0CFE1A6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5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8D05-3508-4D4B-BF57-4A4688069078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8270-A0EB-48AE-8B43-AF0CFE1A6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3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8D05-3508-4D4B-BF57-4A4688069078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8270-A0EB-48AE-8B43-AF0CFE1A6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8D05-3508-4D4B-BF57-4A4688069078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8270-A0EB-48AE-8B43-AF0CFE1A6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9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8D05-3508-4D4B-BF57-4A4688069078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8270-A0EB-48AE-8B43-AF0CFE1A6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8D05-3508-4D4B-BF57-4A4688069078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8270-A0EB-48AE-8B43-AF0CFE1A6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1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8D05-3508-4D4B-BF57-4A4688069078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8270-A0EB-48AE-8B43-AF0CFE1A6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4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8D05-3508-4D4B-BF57-4A4688069078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8270-A0EB-48AE-8B43-AF0CFE1A6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0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8D05-3508-4D4B-BF57-4A4688069078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8270-A0EB-48AE-8B43-AF0CFE1A6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9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F8D05-3508-4D4B-BF57-4A4688069078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58270-A0EB-48AE-8B43-AF0CFE1A6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3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D3.js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Driven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2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Useful HTML elements</a:t>
            </a:r>
          </a:p>
          <a:p>
            <a:r>
              <a:rPr lang="en-US" dirty="0" smtClean="0"/>
              <a:t>What are SVG shapes?</a:t>
            </a:r>
          </a:p>
          <a:p>
            <a:r>
              <a:rPr lang="en-US" dirty="0" smtClean="0"/>
              <a:t>What is D3?</a:t>
            </a:r>
          </a:p>
          <a:p>
            <a:r>
              <a:rPr lang="en-US" dirty="0" smtClean="0"/>
              <a:t>How to get D3</a:t>
            </a:r>
          </a:p>
          <a:p>
            <a:r>
              <a:rPr lang="en-US" dirty="0" smtClean="0"/>
              <a:t>Using CSS selectors with D3</a:t>
            </a:r>
          </a:p>
          <a:p>
            <a:r>
              <a:rPr lang="en-US" dirty="0" smtClean="0"/>
              <a:t>Basic Shapes</a:t>
            </a:r>
          </a:p>
          <a:p>
            <a:r>
              <a:rPr lang="en-US" dirty="0" smtClean="0"/>
              <a:t>Scales</a:t>
            </a:r>
          </a:p>
          <a:p>
            <a:r>
              <a:rPr lang="en-US" dirty="0" smtClean="0"/>
              <a:t>Bar graph</a:t>
            </a:r>
          </a:p>
          <a:p>
            <a:r>
              <a:rPr lang="en-US" dirty="0" smtClean="0"/>
              <a:t>Bubble Chart example</a:t>
            </a:r>
          </a:p>
          <a:p>
            <a:r>
              <a:rPr lang="en-US" dirty="0" smtClean="0"/>
              <a:t>D3 references</a:t>
            </a:r>
          </a:p>
          <a:p>
            <a:r>
              <a:rPr lang="en-US" dirty="0" smtClean="0"/>
              <a:t>D3 charts created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9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Prefuse</a:t>
            </a:r>
            <a:r>
              <a:rPr lang="en-US" dirty="0" smtClean="0"/>
              <a:t>	and Flare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Prefuse</a:t>
            </a:r>
            <a:r>
              <a:rPr lang="en-US" dirty="0" smtClean="0"/>
              <a:t> was created in 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6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and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7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mike </a:t>
            </a:r>
            <a:r>
              <a:rPr lang="en-US" dirty="0" err="1" smtClean="0"/>
              <a:t>bostock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9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and Append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css</a:t>
            </a:r>
            <a:r>
              <a:rPr lang="en-US" dirty="0" smtClean="0"/>
              <a:t> selectors, based on </a:t>
            </a:r>
            <a:r>
              <a:rPr lang="en-US" dirty="0" err="1" smtClean="0"/>
              <a:t>jquery</a:t>
            </a:r>
            <a:r>
              <a:rPr lang="en-US" dirty="0" smtClean="0"/>
              <a:t> like selections.</a:t>
            </a:r>
          </a:p>
          <a:p>
            <a:r>
              <a:rPr lang="en-US" dirty="0" smtClean="0"/>
              <a:t>Supports method chaining</a:t>
            </a:r>
          </a:p>
          <a:p>
            <a:r>
              <a:rPr lang="en-US" dirty="0" smtClean="0"/>
              <a:t>Library is independent of your version of </a:t>
            </a:r>
            <a:r>
              <a:rPr lang="en-US" dirty="0" err="1" smtClean="0"/>
              <a:t>jquery</a:t>
            </a:r>
            <a:r>
              <a:rPr lang="en-US" dirty="0" smtClean="0"/>
              <a:t> as it houses everything it needs in a single </a:t>
            </a:r>
            <a:r>
              <a:rPr lang="en-US" dirty="0" err="1" smtClean="0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1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87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D3.js</vt:lpstr>
      <vt:lpstr>Summary</vt:lpstr>
      <vt:lpstr>Prefuse and Flare</vt:lpstr>
      <vt:lpstr>SVG and Canvas</vt:lpstr>
      <vt:lpstr>D3.js</vt:lpstr>
      <vt:lpstr>Select and Append</vt:lpstr>
    </vt:vector>
  </TitlesOfParts>
  <Company>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</dc:title>
  <dc:creator>Non Admin</dc:creator>
  <cp:lastModifiedBy>Non Admin</cp:lastModifiedBy>
  <cp:revision>11</cp:revision>
  <dcterms:created xsi:type="dcterms:W3CDTF">2015-05-30T08:31:09Z</dcterms:created>
  <dcterms:modified xsi:type="dcterms:W3CDTF">2015-05-30T18:58:52Z</dcterms:modified>
</cp:coreProperties>
</file>