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 of Our Movie Recommendation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Metrics: Average Ratings and Total Votes</a:t>
            </a:r>
          </a:p>
        </p:txBody>
      </p:sp>
      <p:pic>
        <p:nvPicPr>
          <p:cNvPr id="3" name="Picture 2" descr="genre_metrics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table shows the average ratings and total number of votes for each genre in the TMDB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Distribution in TMDB Movies Dataset</a:t>
            </a:r>
          </a:p>
        </p:txBody>
      </p:sp>
      <p:pic>
        <p:nvPicPr>
          <p:cNvPr id="3" name="Picture 2" descr="Grouped_Genre_Distribution_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pie chart visualizes the distribution of movie genres in the TMDB dataset. The largest genres include Drama, Comedy, and Romance.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Movie Recommendations</a:t>
            </a:r>
          </a:p>
        </p:txBody>
      </p:sp>
      <p:pic>
        <p:nvPicPr>
          <p:cNvPr id="3" name="Picture 2" descr="movie_recommend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These are the top movie recommendations based on user preferences and similar movies.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Workflow</a:t>
            </a:r>
          </a:p>
        </p:txBody>
      </p:sp>
      <p:pic>
        <p:nvPicPr>
          <p:cNvPr id="3" name="Picture 2" descr="preprocessing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567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flowchart illustrates the preprocessing steps: merging datasets, extracting features (genres, cast), and normalizing the text.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Development Workflow</a:t>
            </a:r>
          </a:p>
        </p:txBody>
      </p:sp>
      <p:pic>
        <p:nvPicPr>
          <p:cNvPr id="3" name="Picture 2" descr="ai_model_workflow_colo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11780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flowchart visualizes the process of model development: inputting a movie, vectorization, similarity calculation, and ranking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Comparison on RMSE and MAE</a:t>
            </a:r>
          </a:p>
        </p:txBody>
      </p:sp>
      <p:pic>
        <p:nvPicPr>
          <p:cNvPr id="3" name="Picture 2" descr="algorithm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chart compares the performance of different algorithms based on RMSE and MAE, showing the accuracy and error metrics for each.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