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4766" r:id="rId3"/>
    <p:sldId id="4770" r:id="rId4"/>
    <p:sldId id="4767" r:id="rId5"/>
    <p:sldId id="4769" r:id="rId6"/>
    <p:sldId id="4768" r:id="rId7"/>
    <p:sldId id="4765" r:id="rId8"/>
    <p:sldId id="4702" r:id="rId9"/>
    <p:sldId id="4761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95F2F-4F0F-4054-A5E4-8A0E13369030}" v="108" dt="2025-05-19T09:08:22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658"/>
  </p:normalViewPr>
  <p:slideViewPr>
    <p:cSldViewPr snapToGrid="0" showGuides="1">
      <p:cViewPr varScale="1">
        <p:scale>
          <a:sx n="75" d="100"/>
          <a:sy n="75" d="100"/>
        </p:scale>
        <p:origin x="581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ert van Gemeren" userId="ee94f769-9ead-425e-bee1-f2c948ef7f16" providerId="ADAL" clId="{2BF95F2F-4F0F-4054-A5E4-8A0E13369030}"/>
    <pc:docChg chg="custSel addSld modSld">
      <pc:chgData name="Coert van Gemeren" userId="ee94f769-9ead-425e-bee1-f2c948ef7f16" providerId="ADAL" clId="{2BF95F2F-4F0F-4054-A5E4-8A0E13369030}" dt="2025-05-19T09:18:33.071" v="617" actId="1076"/>
      <pc:docMkLst>
        <pc:docMk/>
      </pc:docMkLst>
      <pc:sldChg chg="addSp delSp modSp mod">
        <pc:chgData name="Coert van Gemeren" userId="ee94f769-9ead-425e-bee1-f2c948ef7f16" providerId="ADAL" clId="{2BF95F2F-4F0F-4054-A5E4-8A0E13369030}" dt="2025-05-19T09:17:33.539" v="569" actId="14100"/>
        <pc:sldMkLst>
          <pc:docMk/>
          <pc:sldMk cId="3772867368" sldId="4702"/>
        </pc:sldMkLst>
        <pc:spChg chg="mod">
          <ac:chgData name="Coert van Gemeren" userId="ee94f769-9ead-425e-bee1-f2c948ef7f16" providerId="ADAL" clId="{2BF95F2F-4F0F-4054-A5E4-8A0E13369030}" dt="2025-05-19T09:14:15.004" v="557" actId="6549"/>
          <ac:spMkLst>
            <pc:docMk/>
            <pc:sldMk cId="3772867368" sldId="4702"/>
            <ac:spMk id="2" creationId="{7BA2BFBE-E455-324E-02D2-441046A3A616}"/>
          </ac:spMkLst>
        </pc:spChg>
        <pc:picChg chg="add del mod">
          <ac:chgData name="Coert van Gemeren" userId="ee94f769-9ead-425e-bee1-f2c948ef7f16" providerId="ADAL" clId="{2BF95F2F-4F0F-4054-A5E4-8A0E13369030}" dt="2025-05-19T09:14:20.243" v="558" actId="478"/>
          <ac:picMkLst>
            <pc:docMk/>
            <pc:sldMk cId="3772867368" sldId="4702"/>
            <ac:picMk id="7" creationId="{5E807DC1-689F-5764-111F-14453814B823}"/>
          </ac:picMkLst>
        </pc:picChg>
        <pc:picChg chg="add mod">
          <ac:chgData name="Coert van Gemeren" userId="ee94f769-9ead-425e-bee1-f2c948ef7f16" providerId="ADAL" clId="{2BF95F2F-4F0F-4054-A5E4-8A0E13369030}" dt="2025-05-19T09:17:33.539" v="569" actId="14100"/>
          <ac:picMkLst>
            <pc:docMk/>
            <pc:sldMk cId="3772867368" sldId="4702"/>
            <ac:picMk id="9" creationId="{DDE3A88B-B3B4-DB0D-E592-7FC0BC927AB5}"/>
          </ac:picMkLst>
        </pc:picChg>
      </pc:sldChg>
      <pc:sldChg chg="addSp delSp modSp mod">
        <pc:chgData name="Coert van Gemeren" userId="ee94f769-9ead-425e-bee1-f2c948ef7f16" providerId="ADAL" clId="{2BF95F2F-4F0F-4054-A5E4-8A0E13369030}" dt="2025-05-19T09:17:26.396" v="567" actId="1076"/>
        <pc:sldMkLst>
          <pc:docMk/>
          <pc:sldMk cId="3258457579" sldId="4761"/>
        </pc:sldMkLst>
        <pc:picChg chg="del">
          <ac:chgData name="Coert van Gemeren" userId="ee94f769-9ead-425e-bee1-f2c948ef7f16" providerId="ADAL" clId="{2BF95F2F-4F0F-4054-A5E4-8A0E13369030}" dt="2025-05-19T09:16:59.136" v="563" actId="478"/>
          <ac:picMkLst>
            <pc:docMk/>
            <pc:sldMk cId="3258457579" sldId="4761"/>
            <ac:picMk id="3" creationId="{6D69153D-AB33-A7F7-581B-976959259923}"/>
          </ac:picMkLst>
        </pc:picChg>
        <pc:picChg chg="add mod">
          <ac:chgData name="Coert van Gemeren" userId="ee94f769-9ead-425e-bee1-f2c948ef7f16" providerId="ADAL" clId="{2BF95F2F-4F0F-4054-A5E4-8A0E13369030}" dt="2025-05-19T09:17:26.396" v="567" actId="1076"/>
          <ac:picMkLst>
            <pc:docMk/>
            <pc:sldMk cId="3258457579" sldId="4761"/>
            <ac:picMk id="8" creationId="{7D078DF9-D7E8-0D04-00A7-35CCB87103D1}"/>
          </ac:picMkLst>
        </pc:picChg>
      </pc:sldChg>
      <pc:sldChg chg="addSp delSp mod modShow">
        <pc:chgData name="Coert van Gemeren" userId="ee94f769-9ead-425e-bee1-f2c948ef7f16" providerId="ADAL" clId="{2BF95F2F-4F0F-4054-A5E4-8A0E13369030}" dt="2025-05-19T09:08:36.130" v="551" actId="729"/>
        <pc:sldMkLst>
          <pc:docMk/>
          <pc:sldMk cId="3944457680" sldId="4766"/>
        </pc:sldMkLst>
        <pc:picChg chg="add del">
          <ac:chgData name="Coert van Gemeren" userId="ee94f769-9ead-425e-bee1-f2c948ef7f16" providerId="ADAL" clId="{2BF95F2F-4F0F-4054-A5E4-8A0E13369030}" dt="2025-05-19T08:47:38.518" v="1" actId="478"/>
          <ac:picMkLst>
            <pc:docMk/>
            <pc:sldMk cId="3944457680" sldId="4766"/>
            <ac:picMk id="1038" creationId="{98A21271-1B00-3217-52CE-1EE20B30045B}"/>
          </ac:picMkLst>
        </pc:picChg>
      </pc:sldChg>
      <pc:sldChg chg="mod modShow">
        <pc:chgData name="Coert van Gemeren" userId="ee94f769-9ead-425e-bee1-f2c948ef7f16" providerId="ADAL" clId="{2BF95F2F-4F0F-4054-A5E4-8A0E13369030}" dt="2025-05-19T09:12:50.162" v="552" actId="729"/>
        <pc:sldMkLst>
          <pc:docMk/>
          <pc:sldMk cId="2521864676" sldId="4768"/>
        </pc:sldMkLst>
      </pc:sldChg>
      <pc:sldChg chg="addSp delSp modSp add mod modAnim">
        <pc:chgData name="Coert van Gemeren" userId="ee94f769-9ead-425e-bee1-f2c948ef7f16" providerId="ADAL" clId="{2BF95F2F-4F0F-4054-A5E4-8A0E13369030}" dt="2025-05-19T09:18:33.071" v="617" actId="1076"/>
        <pc:sldMkLst>
          <pc:docMk/>
          <pc:sldMk cId="2924653023" sldId="4770"/>
        </pc:sldMkLst>
        <pc:spChg chg="mod">
          <ac:chgData name="Coert van Gemeren" userId="ee94f769-9ead-425e-bee1-f2c948ef7f16" providerId="ADAL" clId="{2BF95F2F-4F0F-4054-A5E4-8A0E13369030}" dt="2025-05-19T08:47:46.349" v="7" actId="20577"/>
          <ac:spMkLst>
            <pc:docMk/>
            <pc:sldMk cId="2924653023" sldId="4770"/>
            <ac:spMk id="2" creationId="{177EC4FA-7457-C178-258D-D5110FAB9878}"/>
          </ac:spMkLst>
        </pc:spChg>
        <pc:spChg chg="mod">
          <ac:chgData name="Coert van Gemeren" userId="ee94f769-9ead-425e-bee1-f2c948ef7f16" providerId="ADAL" clId="{2BF95F2F-4F0F-4054-A5E4-8A0E13369030}" dt="2025-05-19T08:50:04.433" v="51" actId="20577"/>
          <ac:spMkLst>
            <pc:docMk/>
            <pc:sldMk cId="2924653023" sldId="4770"/>
            <ac:spMk id="4" creationId="{EA329C60-852E-323C-D052-41610D3C2E9E}"/>
          </ac:spMkLst>
        </pc:spChg>
        <pc:spChg chg="add mod">
          <ac:chgData name="Coert van Gemeren" userId="ee94f769-9ead-425e-bee1-f2c948ef7f16" providerId="ADAL" clId="{2BF95F2F-4F0F-4054-A5E4-8A0E13369030}" dt="2025-05-19T08:51:20.104" v="72" actId="164"/>
          <ac:spMkLst>
            <pc:docMk/>
            <pc:sldMk cId="2924653023" sldId="4770"/>
            <ac:spMk id="8" creationId="{C1613760-0E2C-6D68-BE4D-F8CD4C7548EB}"/>
          </ac:spMkLst>
        </pc:spChg>
        <pc:spChg chg="del">
          <ac:chgData name="Coert van Gemeren" userId="ee94f769-9ead-425e-bee1-f2c948ef7f16" providerId="ADAL" clId="{2BF95F2F-4F0F-4054-A5E4-8A0E13369030}" dt="2025-05-19T08:48:13.401" v="25" actId="478"/>
          <ac:spMkLst>
            <pc:docMk/>
            <pc:sldMk cId="2924653023" sldId="4770"/>
            <ac:spMk id="10" creationId="{B04A048F-5578-C98F-AECD-ACD7647A18E2}"/>
          </ac:spMkLst>
        </pc:spChg>
        <pc:spChg chg="add mod">
          <ac:chgData name="Coert van Gemeren" userId="ee94f769-9ead-425e-bee1-f2c948ef7f16" providerId="ADAL" clId="{2BF95F2F-4F0F-4054-A5E4-8A0E13369030}" dt="2025-05-19T08:52:58.372" v="100" actId="164"/>
          <ac:spMkLst>
            <pc:docMk/>
            <pc:sldMk cId="2924653023" sldId="4770"/>
            <ac:spMk id="11" creationId="{075FC66C-26B0-333A-BE1C-26C3ECA6A475}"/>
          </ac:spMkLst>
        </pc:spChg>
        <pc:spChg chg="add mod">
          <ac:chgData name="Coert van Gemeren" userId="ee94f769-9ead-425e-bee1-f2c948ef7f16" providerId="ADAL" clId="{2BF95F2F-4F0F-4054-A5E4-8A0E13369030}" dt="2025-05-19T08:52:25.970" v="82" actId="20577"/>
          <ac:spMkLst>
            <pc:docMk/>
            <pc:sldMk cId="2924653023" sldId="4770"/>
            <ac:spMk id="12" creationId="{9C2869C1-D1BF-2C15-84D9-B0B7AF00665B}"/>
          </ac:spMkLst>
        </pc:spChg>
        <pc:spChg chg="add mod">
          <ac:chgData name="Coert van Gemeren" userId="ee94f769-9ead-425e-bee1-f2c948ef7f16" providerId="ADAL" clId="{2BF95F2F-4F0F-4054-A5E4-8A0E13369030}" dt="2025-05-19T08:52:58.372" v="100" actId="164"/>
          <ac:spMkLst>
            <pc:docMk/>
            <pc:sldMk cId="2924653023" sldId="4770"/>
            <ac:spMk id="14" creationId="{64229827-A3EC-A979-AA48-6433579BC5B4}"/>
          </ac:spMkLst>
        </pc:spChg>
        <pc:spChg chg="add">
          <ac:chgData name="Coert van Gemeren" userId="ee94f769-9ead-425e-bee1-f2c948ef7f16" providerId="ADAL" clId="{2BF95F2F-4F0F-4054-A5E4-8A0E13369030}" dt="2025-05-19T08:54:30.819" v="108"/>
          <ac:spMkLst>
            <pc:docMk/>
            <pc:sldMk cId="2924653023" sldId="4770"/>
            <ac:spMk id="16" creationId="{CBEB764C-78B5-2DD6-20B2-A440A494C125}"/>
          </ac:spMkLst>
        </pc:spChg>
        <pc:spChg chg="add">
          <ac:chgData name="Coert van Gemeren" userId="ee94f769-9ead-425e-bee1-f2c948ef7f16" providerId="ADAL" clId="{2BF95F2F-4F0F-4054-A5E4-8A0E13369030}" dt="2025-05-19T08:54:37.364" v="109"/>
          <ac:spMkLst>
            <pc:docMk/>
            <pc:sldMk cId="2924653023" sldId="4770"/>
            <ac:spMk id="17" creationId="{4C02623B-0763-C8E0-445B-1B7CAD227286}"/>
          </ac:spMkLst>
        </pc:spChg>
        <pc:spChg chg="add del mod">
          <ac:chgData name="Coert van Gemeren" userId="ee94f769-9ead-425e-bee1-f2c948ef7f16" providerId="ADAL" clId="{2BF95F2F-4F0F-4054-A5E4-8A0E13369030}" dt="2025-05-19T08:54:45.104" v="112" actId="478"/>
          <ac:spMkLst>
            <pc:docMk/>
            <pc:sldMk cId="2924653023" sldId="4770"/>
            <ac:spMk id="18" creationId="{06992FAF-ECCF-41A1-8D16-5B4A007C02FB}"/>
          </ac:spMkLst>
        </pc:spChg>
        <pc:spChg chg="add mod">
          <ac:chgData name="Coert van Gemeren" userId="ee94f769-9ead-425e-bee1-f2c948ef7f16" providerId="ADAL" clId="{2BF95F2F-4F0F-4054-A5E4-8A0E13369030}" dt="2025-05-19T09:01:38.207" v="155" actId="164"/>
          <ac:spMkLst>
            <pc:docMk/>
            <pc:sldMk cId="2924653023" sldId="4770"/>
            <ac:spMk id="23" creationId="{1A501E4B-0A99-8CF8-EB44-C75E574D024F}"/>
          </ac:spMkLst>
        </pc:spChg>
        <pc:spChg chg="add del mod">
          <ac:chgData name="Coert van Gemeren" userId="ee94f769-9ead-425e-bee1-f2c948ef7f16" providerId="ADAL" clId="{2BF95F2F-4F0F-4054-A5E4-8A0E13369030}" dt="2025-05-19T09:02:36.507" v="262" actId="478"/>
          <ac:spMkLst>
            <pc:docMk/>
            <pc:sldMk cId="2924653023" sldId="4770"/>
            <ac:spMk id="25" creationId="{66ED9F0B-C97E-0A7C-2AD0-066C1DFE6BBD}"/>
          </ac:spMkLst>
        </pc:spChg>
        <pc:spChg chg="add mod">
          <ac:chgData name="Coert van Gemeren" userId="ee94f769-9ead-425e-bee1-f2c948ef7f16" providerId="ADAL" clId="{2BF95F2F-4F0F-4054-A5E4-8A0E13369030}" dt="2025-05-19T09:08:22.434" v="550" actId="1076"/>
          <ac:spMkLst>
            <pc:docMk/>
            <pc:sldMk cId="2924653023" sldId="4770"/>
            <ac:spMk id="26" creationId="{D9207AC4-B4BF-B486-0900-4356C151F06E}"/>
          </ac:spMkLst>
        </pc:spChg>
        <pc:spChg chg="add del mod">
          <ac:chgData name="Coert van Gemeren" userId="ee94f769-9ead-425e-bee1-f2c948ef7f16" providerId="ADAL" clId="{2BF95F2F-4F0F-4054-A5E4-8A0E13369030}" dt="2025-05-19T09:06:26.766" v="483" actId="478"/>
          <ac:spMkLst>
            <pc:docMk/>
            <pc:sldMk cId="2924653023" sldId="4770"/>
            <ac:spMk id="29" creationId="{898C6AFB-2147-07BE-7E49-7821C436ADB8}"/>
          </ac:spMkLst>
        </pc:spChg>
        <pc:spChg chg="add mod">
          <ac:chgData name="Coert van Gemeren" userId="ee94f769-9ead-425e-bee1-f2c948ef7f16" providerId="ADAL" clId="{2BF95F2F-4F0F-4054-A5E4-8A0E13369030}" dt="2025-05-19T09:18:33.071" v="617" actId="1076"/>
          <ac:spMkLst>
            <pc:docMk/>
            <pc:sldMk cId="2924653023" sldId="4770"/>
            <ac:spMk id="30" creationId="{A5B187A1-BE71-A065-68A4-3380F0289AD9}"/>
          </ac:spMkLst>
        </pc:spChg>
        <pc:grpChg chg="add mod">
          <ac:chgData name="Coert van Gemeren" userId="ee94f769-9ead-425e-bee1-f2c948ef7f16" providerId="ADAL" clId="{2BF95F2F-4F0F-4054-A5E4-8A0E13369030}" dt="2025-05-19T08:52:19.285" v="73" actId="1076"/>
          <ac:grpSpMkLst>
            <pc:docMk/>
            <pc:sldMk cId="2924653023" sldId="4770"/>
            <ac:grpSpMk id="13" creationId="{CC11BFF7-43C5-5943-97F5-EDF5CEEDF7CB}"/>
          </ac:grpSpMkLst>
        </pc:grpChg>
        <pc:grpChg chg="add mod">
          <ac:chgData name="Coert van Gemeren" userId="ee94f769-9ead-425e-bee1-f2c948ef7f16" providerId="ADAL" clId="{2BF95F2F-4F0F-4054-A5E4-8A0E13369030}" dt="2025-05-19T08:53:04.590" v="105" actId="1036"/>
          <ac:grpSpMkLst>
            <pc:docMk/>
            <pc:sldMk cId="2924653023" sldId="4770"/>
            <ac:grpSpMk id="15" creationId="{54A2CAB7-11AF-F884-6F4D-9A7EB366C970}"/>
          </ac:grpSpMkLst>
        </pc:grpChg>
        <pc:grpChg chg="add mod">
          <ac:chgData name="Coert van Gemeren" userId="ee94f769-9ead-425e-bee1-f2c948ef7f16" providerId="ADAL" clId="{2BF95F2F-4F0F-4054-A5E4-8A0E13369030}" dt="2025-05-19T09:05:29.886" v="449" actId="1076"/>
          <ac:grpSpMkLst>
            <pc:docMk/>
            <pc:sldMk cId="2924653023" sldId="4770"/>
            <ac:grpSpMk id="22" creationId="{6B8C9C3D-6984-6F59-5DA9-6F34CD3B528B}"/>
          </ac:grpSpMkLst>
        </pc:grpChg>
        <pc:grpChg chg="add mod">
          <ac:chgData name="Coert van Gemeren" userId="ee94f769-9ead-425e-bee1-f2c948ef7f16" providerId="ADAL" clId="{2BF95F2F-4F0F-4054-A5E4-8A0E13369030}" dt="2025-05-19T09:01:38.207" v="155" actId="164"/>
          <ac:grpSpMkLst>
            <pc:docMk/>
            <pc:sldMk cId="2924653023" sldId="4770"/>
            <ac:grpSpMk id="24" creationId="{81016598-5149-594F-A9EE-E25B513DC895}"/>
          </ac:grpSpMkLst>
        </pc:grpChg>
        <pc:grpChg chg="add mod">
          <ac:chgData name="Coert van Gemeren" userId="ee94f769-9ead-425e-bee1-f2c948ef7f16" providerId="ADAL" clId="{2BF95F2F-4F0F-4054-A5E4-8A0E13369030}" dt="2025-05-19T09:08:22.434" v="550" actId="1076"/>
          <ac:grpSpMkLst>
            <pc:docMk/>
            <pc:sldMk cId="2924653023" sldId="4770"/>
            <ac:grpSpMk id="27" creationId="{D68D4E6F-91C6-931F-714D-063764E5D07A}"/>
          </ac:grpSpMkLst>
        </pc:grpChg>
        <pc:grpChg chg="add mod">
          <ac:chgData name="Coert van Gemeren" userId="ee94f769-9ead-425e-bee1-f2c948ef7f16" providerId="ADAL" clId="{2BF95F2F-4F0F-4054-A5E4-8A0E13369030}" dt="2025-05-19T09:07:02.802" v="542" actId="1076"/>
          <ac:grpSpMkLst>
            <pc:docMk/>
            <pc:sldMk cId="2924653023" sldId="4770"/>
            <ac:grpSpMk id="31" creationId="{6D35DC59-40D8-BEA5-BE3F-ECE27E0B8661}"/>
          </ac:grpSpMkLst>
        </pc:grpChg>
        <pc:picChg chg="add mod">
          <ac:chgData name="Coert van Gemeren" userId="ee94f769-9ead-425e-bee1-f2c948ef7f16" providerId="ADAL" clId="{2BF95F2F-4F0F-4054-A5E4-8A0E13369030}" dt="2025-05-19T09:08:22.434" v="550" actId="1076"/>
          <ac:picMkLst>
            <pc:docMk/>
            <pc:sldMk cId="2924653023" sldId="4770"/>
            <ac:picMk id="3" creationId="{44768BA7-6E4F-7A42-F182-43242576F58D}"/>
          </ac:picMkLst>
        </pc:picChg>
        <pc:picChg chg="add mod">
          <ac:chgData name="Coert van Gemeren" userId="ee94f769-9ead-425e-bee1-f2c948ef7f16" providerId="ADAL" clId="{2BF95F2F-4F0F-4054-A5E4-8A0E13369030}" dt="2025-05-19T08:49:56.857" v="43" actId="1076"/>
          <ac:picMkLst>
            <pc:docMk/>
            <pc:sldMk cId="2924653023" sldId="4770"/>
            <ac:picMk id="7" creationId="{08A2F7A2-AEF7-0D3A-FDB7-A6137139D299}"/>
          </ac:picMkLst>
        </pc:picChg>
        <pc:picChg chg="del">
          <ac:chgData name="Coert van Gemeren" userId="ee94f769-9ead-425e-bee1-f2c948ef7f16" providerId="ADAL" clId="{2BF95F2F-4F0F-4054-A5E4-8A0E13369030}" dt="2025-05-19T08:47:51.568" v="8" actId="478"/>
          <ac:picMkLst>
            <pc:docMk/>
            <pc:sldMk cId="2924653023" sldId="4770"/>
            <ac:picMk id="9" creationId="{1333A93B-99BD-13D4-7B4D-C3B3CD34FB52}"/>
          </ac:picMkLst>
        </pc:picChg>
        <pc:picChg chg="add mod">
          <ac:chgData name="Coert van Gemeren" userId="ee94f769-9ead-425e-bee1-f2c948ef7f16" providerId="ADAL" clId="{2BF95F2F-4F0F-4054-A5E4-8A0E13369030}" dt="2025-05-19T09:01:38.207" v="155" actId="164"/>
          <ac:picMkLst>
            <pc:docMk/>
            <pc:sldMk cId="2924653023" sldId="4770"/>
            <ac:picMk id="19" creationId="{2443E75D-B923-5C5C-254A-7C1E47B8ECAD}"/>
          </ac:picMkLst>
        </pc:picChg>
        <pc:picChg chg="add mod">
          <ac:chgData name="Coert van Gemeren" userId="ee94f769-9ead-425e-bee1-f2c948ef7f16" providerId="ADAL" clId="{2BF95F2F-4F0F-4054-A5E4-8A0E13369030}" dt="2025-05-19T09:05:29.886" v="449" actId="1076"/>
          <ac:picMkLst>
            <pc:docMk/>
            <pc:sldMk cId="2924653023" sldId="4770"/>
            <ac:picMk id="21" creationId="{A0A1D102-81A1-7D2B-83C2-4C49D75A6864}"/>
          </ac:picMkLst>
        </pc:picChg>
        <pc:picChg chg="add mod">
          <ac:chgData name="Coert van Gemeren" userId="ee94f769-9ead-425e-bee1-f2c948ef7f16" providerId="ADAL" clId="{2BF95F2F-4F0F-4054-A5E4-8A0E13369030}" dt="2025-05-19T09:07:02.802" v="542" actId="1076"/>
          <ac:picMkLst>
            <pc:docMk/>
            <pc:sldMk cId="2924653023" sldId="4770"/>
            <ac:picMk id="28" creationId="{573BAE6F-5B44-3BBF-E0A3-EB7F2AF67E86}"/>
          </ac:picMkLst>
        </pc:picChg>
        <pc:picChg chg="mod">
          <ac:chgData name="Coert van Gemeren" userId="ee94f769-9ead-425e-bee1-f2c948ef7f16" providerId="ADAL" clId="{2BF95F2F-4F0F-4054-A5E4-8A0E13369030}" dt="2025-05-19T09:05:29.886" v="449" actId="1076"/>
          <ac:picMkLst>
            <pc:docMk/>
            <pc:sldMk cId="2924653023" sldId="4770"/>
            <ac:picMk id="1026" creationId="{142FF455-B4C9-51CE-5607-35CD2BC2C33F}"/>
          </ac:picMkLst>
        </pc:picChg>
        <pc:picChg chg="add del">
          <ac:chgData name="Coert van Gemeren" userId="ee94f769-9ead-425e-bee1-f2c948ef7f16" providerId="ADAL" clId="{2BF95F2F-4F0F-4054-A5E4-8A0E13369030}" dt="2025-05-19T08:48:08.563" v="19" actId="478"/>
          <ac:picMkLst>
            <pc:docMk/>
            <pc:sldMk cId="2924653023" sldId="4770"/>
            <ac:picMk id="1028" creationId="{35409293-E4DF-014C-882A-6FF58DE9B9CC}"/>
          </ac:picMkLst>
        </pc:picChg>
        <pc:picChg chg="add del">
          <ac:chgData name="Coert van Gemeren" userId="ee94f769-9ead-425e-bee1-f2c948ef7f16" providerId="ADAL" clId="{2BF95F2F-4F0F-4054-A5E4-8A0E13369030}" dt="2025-05-19T08:48:12.050" v="24" actId="478"/>
          <ac:picMkLst>
            <pc:docMk/>
            <pc:sldMk cId="2924653023" sldId="4770"/>
            <ac:picMk id="1030" creationId="{25007FD8-FC71-2C87-C267-10F27D4B314A}"/>
          </ac:picMkLst>
        </pc:picChg>
        <pc:picChg chg="add del">
          <ac:chgData name="Coert van Gemeren" userId="ee94f769-9ead-425e-bee1-f2c948ef7f16" providerId="ADAL" clId="{2BF95F2F-4F0F-4054-A5E4-8A0E13369030}" dt="2025-05-19T08:48:09.202" v="20" actId="478"/>
          <ac:picMkLst>
            <pc:docMk/>
            <pc:sldMk cId="2924653023" sldId="4770"/>
            <ac:picMk id="1032" creationId="{E4A7D049-D83E-AF47-FC4E-88E7B7C6BAFD}"/>
          </ac:picMkLst>
        </pc:picChg>
        <pc:picChg chg="add del">
          <ac:chgData name="Coert van Gemeren" userId="ee94f769-9ead-425e-bee1-f2c948ef7f16" providerId="ADAL" clId="{2BF95F2F-4F0F-4054-A5E4-8A0E13369030}" dt="2025-05-19T08:48:09.914" v="21" actId="478"/>
          <ac:picMkLst>
            <pc:docMk/>
            <pc:sldMk cId="2924653023" sldId="4770"/>
            <ac:picMk id="1034" creationId="{B48B7E9B-8349-858E-2969-438F2D07A35C}"/>
          </ac:picMkLst>
        </pc:picChg>
        <pc:picChg chg="del">
          <ac:chgData name="Coert van Gemeren" userId="ee94f769-9ead-425e-bee1-f2c948ef7f16" providerId="ADAL" clId="{2BF95F2F-4F0F-4054-A5E4-8A0E13369030}" dt="2025-05-19T08:48:10.375" v="22" actId="478"/>
          <ac:picMkLst>
            <pc:docMk/>
            <pc:sldMk cId="2924653023" sldId="4770"/>
            <ac:picMk id="1036" creationId="{D9801EC2-6040-EDF4-EBFE-9C0A3BB794A1}"/>
          </ac:picMkLst>
        </pc:picChg>
        <pc:picChg chg="add del">
          <ac:chgData name="Coert van Gemeren" userId="ee94f769-9ead-425e-bee1-f2c948ef7f16" providerId="ADAL" clId="{2BF95F2F-4F0F-4054-A5E4-8A0E13369030}" dt="2025-05-19T08:48:11.212" v="23" actId="478"/>
          <ac:picMkLst>
            <pc:docMk/>
            <pc:sldMk cId="2924653023" sldId="4770"/>
            <ac:picMk id="1038" creationId="{A90E748E-15CA-C1E4-F66F-89C799CB56B4}"/>
          </ac:picMkLst>
        </pc:picChg>
      </pc:sldChg>
    </pc:docChg>
  </pc:docChgLst>
  <pc:docChgLst>
    <pc:chgData name="Marc Teunis" userId="2b2c96df-69e4-499f-81d5-36afb09987bd" providerId="ADAL" clId="{B89E4470-5129-E34D-9368-9155D8B2E71B}"/>
    <pc:docChg chg="undo custSel addSld delSld modSld sldOrd delMainMaster">
      <pc:chgData name="Marc Teunis" userId="2b2c96df-69e4-499f-81d5-36afb09987bd" providerId="ADAL" clId="{B89E4470-5129-E34D-9368-9155D8B2E71B}" dt="2025-02-07T11:13:17.384" v="489" actId="1038"/>
      <pc:docMkLst>
        <pc:docMk/>
      </pc:docMkLst>
      <pc:sldChg chg="add del">
        <pc:chgData name="Marc Teunis" userId="2b2c96df-69e4-499f-81d5-36afb09987bd" providerId="ADAL" clId="{B89E4470-5129-E34D-9368-9155D8B2E71B}" dt="2025-02-07T09:51:02.324" v="7" actId="2696"/>
        <pc:sldMkLst>
          <pc:docMk/>
          <pc:sldMk cId="1696536135" sldId="256"/>
        </pc:sldMkLst>
      </pc:sldChg>
      <pc:sldChg chg="delSp modSp add del mod">
        <pc:chgData name="Marc Teunis" userId="2b2c96df-69e4-499f-81d5-36afb09987bd" providerId="ADAL" clId="{B89E4470-5129-E34D-9368-9155D8B2E71B}" dt="2025-02-07T11:01:26.196" v="442" actId="20577"/>
        <pc:sldMkLst>
          <pc:docMk/>
          <pc:sldMk cId="3772867368" sldId="4702"/>
        </pc:sldMkLst>
      </pc:sldChg>
      <pc:sldChg chg="add del">
        <pc:chgData name="Marc Teunis" userId="2b2c96df-69e4-499f-81d5-36afb09987bd" providerId="ADAL" clId="{B89E4470-5129-E34D-9368-9155D8B2E71B}" dt="2025-02-07T09:51:00.559" v="6"/>
        <pc:sldMkLst>
          <pc:docMk/>
          <pc:sldMk cId="3258457579" sldId="4761"/>
        </pc:sldMkLst>
      </pc:sldChg>
      <pc:sldChg chg="addSp delSp modSp add del mod setBg chgLayout">
        <pc:chgData name="Marc Teunis" userId="2b2c96df-69e4-499f-81d5-36afb09987bd" providerId="ADAL" clId="{B89E4470-5129-E34D-9368-9155D8B2E71B}" dt="2025-02-07T09:57:56.932" v="236" actId="26606"/>
        <pc:sldMkLst>
          <pc:docMk/>
          <pc:sldMk cId="1919653592" sldId="4765"/>
        </pc:sldMkLst>
      </pc:sldChg>
      <pc:sldChg chg="addSp delSp modSp add del mod ord chgLayout">
        <pc:chgData name="Marc Teunis" userId="2b2c96df-69e4-499f-81d5-36afb09987bd" providerId="ADAL" clId="{B89E4470-5129-E34D-9368-9155D8B2E71B}" dt="2025-02-07T11:00:03.303" v="407" actId="1036"/>
        <pc:sldMkLst>
          <pc:docMk/>
          <pc:sldMk cId="3944457680" sldId="4766"/>
        </pc:sldMkLst>
      </pc:sldChg>
      <pc:sldChg chg="modSp add mod">
        <pc:chgData name="Marc Teunis" userId="2b2c96df-69e4-499f-81d5-36afb09987bd" providerId="ADAL" clId="{B89E4470-5129-E34D-9368-9155D8B2E71B}" dt="2025-02-07T10:51:35.514" v="274" actId="20577"/>
        <pc:sldMkLst>
          <pc:docMk/>
          <pc:sldMk cId="264580458" sldId="4767"/>
        </pc:sldMkLst>
      </pc:sldChg>
      <pc:sldChg chg="new del">
        <pc:chgData name="Marc Teunis" userId="2b2c96df-69e4-499f-81d5-36afb09987bd" providerId="ADAL" clId="{B89E4470-5129-E34D-9368-9155D8B2E71B}" dt="2025-02-07T09:58:03.627" v="237" actId="2696"/>
        <pc:sldMkLst>
          <pc:docMk/>
          <pc:sldMk cId="422492298" sldId="4767"/>
        </pc:sldMkLst>
      </pc:sldChg>
      <pc:sldChg chg="addSp delSp modSp new mod">
        <pc:chgData name="Marc Teunis" userId="2b2c96df-69e4-499f-81d5-36afb09987bd" providerId="ADAL" clId="{B89E4470-5129-E34D-9368-9155D8B2E71B}" dt="2025-02-07T11:13:17.384" v="489" actId="1038"/>
        <pc:sldMkLst>
          <pc:docMk/>
          <pc:sldMk cId="2521864676" sldId="4768"/>
        </pc:sldMkLst>
      </pc:sldChg>
      <pc:sldChg chg="modSp add mod">
        <pc:chgData name="Marc Teunis" userId="2b2c96df-69e4-499f-81d5-36afb09987bd" providerId="ADAL" clId="{B89E4470-5129-E34D-9368-9155D8B2E71B}" dt="2025-02-07T11:03:06.232" v="455" actId="20577"/>
        <pc:sldMkLst>
          <pc:docMk/>
          <pc:sldMk cId="3084729507" sldId="4769"/>
        </pc:sldMkLst>
      </pc:sldChg>
      <pc:sldMasterChg chg="del">
        <pc:chgData name="Marc Teunis" userId="2b2c96df-69e4-499f-81d5-36afb09987bd" providerId="ADAL" clId="{B89E4470-5129-E34D-9368-9155D8B2E71B}" dt="2025-02-07T09:51:02.335" v="8" actId="2696"/>
        <pc:sldMasterMkLst>
          <pc:docMk/>
          <pc:sldMasterMk cId="212927380" sldId="2147483648"/>
        </pc:sldMasterMkLst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332AAC-643B-4106-B0A0-056D8DA789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7F8B52-F0B3-40B9-9057-370F23E85BD9}">
      <dgm:prSet/>
      <dgm:spPr/>
      <dgm:t>
        <a:bodyPr/>
        <a:lstStyle/>
        <a:p>
          <a:r>
            <a:rPr lang="nl-NL"/>
            <a:t>Day 1; Introduction to AI, Classical Machine Learning, Hands-on modelling and back ground theory</a:t>
          </a:r>
          <a:endParaRPr lang="en-US"/>
        </a:p>
      </dgm:t>
    </dgm:pt>
    <dgm:pt modelId="{9757A4D7-5F3B-4457-AAE0-02F2C2C8494B}" type="parTrans" cxnId="{BFE1709D-7A9E-4554-BF33-04B29AEC8170}">
      <dgm:prSet/>
      <dgm:spPr/>
      <dgm:t>
        <a:bodyPr/>
        <a:lstStyle/>
        <a:p>
          <a:endParaRPr lang="en-US"/>
        </a:p>
      </dgm:t>
    </dgm:pt>
    <dgm:pt modelId="{7670D65A-BA7C-4F28-80D8-11D4E895BD2F}" type="sibTrans" cxnId="{BFE1709D-7A9E-4554-BF33-04B29AEC8170}">
      <dgm:prSet/>
      <dgm:spPr/>
      <dgm:t>
        <a:bodyPr/>
        <a:lstStyle/>
        <a:p>
          <a:endParaRPr lang="en-US"/>
        </a:p>
      </dgm:t>
    </dgm:pt>
    <dgm:pt modelId="{AA8B1D8E-0624-47E5-98E9-B7F924528464}">
      <dgm:prSet/>
      <dgm:spPr/>
      <dgm:t>
        <a:bodyPr/>
        <a:lstStyle/>
        <a:p>
          <a:r>
            <a:rPr lang="nl-NL"/>
            <a:t>Day 2; Foundation Models, more advanced AI, Hands-on optimizing models</a:t>
          </a:r>
          <a:endParaRPr lang="en-US"/>
        </a:p>
      </dgm:t>
    </dgm:pt>
    <dgm:pt modelId="{4D976D11-20E5-4F67-A672-5C3F88249C88}" type="parTrans" cxnId="{859E95F1-9AE3-460A-B3AA-3A6F6D8D8139}">
      <dgm:prSet/>
      <dgm:spPr/>
      <dgm:t>
        <a:bodyPr/>
        <a:lstStyle/>
        <a:p>
          <a:endParaRPr lang="en-US"/>
        </a:p>
      </dgm:t>
    </dgm:pt>
    <dgm:pt modelId="{A0C89AA5-A0D9-446B-B486-A04DC3854A60}" type="sibTrans" cxnId="{859E95F1-9AE3-460A-B3AA-3A6F6D8D8139}">
      <dgm:prSet/>
      <dgm:spPr/>
      <dgm:t>
        <a:bodyPr/>
        <a:lstStyle/>
        <a:p>
          <a:endParaRPr lang="en-US"/>
        </a:p>
      </dgm:t>
    </dgm:pt>
    <dgm:pt modelId="{9A0757FA-4427-4AA7-953E-041C5FF93702}">
      <dgm:prSet/>
      <dgm:spPr/>
      <dgm:t>
        <a:bodyPr/>
        <a:lstStyle/>
        <a:p>
          <a:r>
            <a:rPr lang="nl-NL"/>
            <a:t>Materials: &lt;Github url&gt;, &lt;Google Docs&gt;</a:t>
          </a:r>
          <a:endParaRPr lang="en-US"/>
        </a:p>
      </dgm:t>
    </dgm:pt>
    <dgm:pt modelId="{49BDE7BA-8381-4272-87A0-6E94C638C26D}" type="parTrans" cxnId="{22247E96-C703-4D76-84E2-AEB1BF36367A}">
      <dgm:prSet/>
      <dgm:spPr/>
      <dgm:t>
        <a:bodyPr/>
        <a:lstStyle/>
        <a:p>
          <a:endParaRPr lang="en-US"/>
        </a:p>
      </dgm:t>
    </dgm:pt>
    <dgm:pt modelId="{DB5906B0-96D3-4C0E-A020-17600AF21DFF}" type="sibTrans" cxnId="{22247E96-C703-4D76-84E2-AEB1BF36367A}">
      <dgm:prSet/>
      <dgm:spPr/>
      <dgm:t>
        <a:bodyPr/>
        <a:lstStyle/>
        <a:p>
          <a:endParaRPr lang="en-US"/>
        </a:p>
      </dgm:t>
    </dgm:pt>
    <dgm:pt modelId="{01E91D8B-0301-43BB-8BA6-42EE3344B700}" type="pres">
      <dgm:prSet presAssocID="{75332AAC-643B-4106-B0A0-056D8DA789C4}" presName="root" presStyleCnt="0">
        <dgm:presLayoutVars>
          <dgm:dir/>
          <dgm:resizeHandles val="exact"/>
        </dgm:presLayoutVars>
      </dgm:prSet>
      <dgm:spPr/>
    </dgm:pt>
    <dgm:pt modelId="{5477252F-F286-476C-9236-A10393E87D6C}" type="pres">
      <dgm:prSet presAssocID="{2C7F8B52-F0B3-40B9-9057-370F23E85BD9}" presName="compNode" presStyleCnt="0"/>
      <dgm:spPr/>
    </dgm:pt>
    <dgm:pt modelId="{4483E984-1792-431C-903D-64BA3C2D509A}" type="pres">
      <dgm:prSet presAssocID="{2C7F8B52-F0B3-40B9-9057-370F23E85BD9}" presName="bgRect" presStyleLbl="bgShp" presStyleIdx="0" presStyleCnt="3"/>
      <dgm:spPr/>
    </dgm:pt>
    <dgm:pt modelId="{184523EC-B0BB-41CB-B546-0478139A3010}" type="pres">
      <dgm:prSet presAssocID="{2C7F8B52-F0B3-40B9-9057-370F23E85B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BB41083-8137-4D3E-85FD-C064B01E592D}" type="pres">
      <dgm:prSet presAssocID="{2C7F8B52-F0B3-40B9-9057-370F23E85BD9}" presName="spaceRect" presStyleCnt="0"/>
      <dgm:spPr/>
    </dgm:pt>
    <dgm:pt modelId="{D5FD59CA-919E-4205-9F05-2B45DB46FC85}" type="pres">
      <dgm:prSet presAssocID="{2C7F8B52-F0B3-40B9-9057-370F23E85BD9}" presName="parTx" presStyleLbl="revTx" presStyleIdx="0" presStyleCnt="3">
        <dgm:presLayoutVars>
          <dgm:chMax val="0"/>
          <dgm:chPref val="0"/>
        </dgm:presLayoutVars>
      </dgm:prSet>
      <dgm:spPr/>
    </dgm:pt>
    <dgm:pt modelId="{69634CF5-553C-4FEC-8530-562D62E45FAF}" type="pres">
      <dgm:prSet presAssocID="{7670D65A-BA7C-4F28-80D8-11D4E895BD2F}" presName="sibTrans" presStyleCnt="0"/>
      <dgm:spPr/>
    </dgm:pt>
    <dgm:pt modelId="{1D7B25F8-9428-44B7-A372-CA37CA1AD36E}" type="pres">
      <dgm:prSet presAssocID="{AA8B1D8E-0624-47E5-98E9-B7F924528464}" presName="compNode" presStyleCnt="0"/>
      <dgm:spPr/>
    </dgm:pt>
    <dgm:pt modelId="{7BC2936C-51FB-4EF2-8B0D-67A712A5E3D2}" type="pres">
      <dgm:prSet presAssocID="{AA8B1D8E-0624-47E5-98E9-B7F924528464}" presName="bgRect" presStyleLbl="bgShp" presStyleIdx="1" presStyleCnt="3"/>
      <dgm:spPr/>
    </dgm:pt>
    <dgm:pt modelId="{43AFDB49-17DC-4835-84DE-C46260AD640B}" type="pres">
      <dgm:prSet presAssocID="{AA8B1D8E-0624-47E5-98E9-B7F9245284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97F2D64-C739-4703-B352-B48D66BF159D}" type="pres">
      <dgm:prSet presAssocID="{AA8B1D8E-0624-47E5-98E9-B7F924528464}" presName="spaceRect" presStyleCnt="0"/>
      <dgm:spPr/>
    </dgm:pt>
    <dgm:pt modelId="{C8E3DBC8-0911-4C53-AF37-CD29D03AD4F5}" type="pres">
      <dgm:prSet presAssocID="{AA8B1D8E-0624-47E5-98E9-B7F924528464}" presName="parTx" presStyleLbl="revTx" presStyleIdx="1" presStyleCnt="3">
        <dgm:presLayoutVars>
          <dgm:chMax val="0"/>
          <dgm:chPref val="0"/>
        </dgm:presLayoutVars>
      </dgm:prSet>
      <dgm:spPr/>
    </dgm:pt>
    <dgm:pt modelId="{48781DED-3F9B-4923-A5CE-6B6390271FA7}" type="pres">
      <dgm:prSet presAssocID="{A0C89AA5-A0D9-446B-B486-A04DC3854A60}" presName="sibTrans" presStyleCnt="0"/>
      <dgm:spPr/>
    </dgm:pt>
    <dgm:pt modelId="{15020FEE-83E3-4A89-AD78-7C965428E535}" type="pres">
      <dgm:prSet presAssocID="{9A0757FA-4427-4AA7-953E-041C5FF93702}" presName="compNode" presStyleCnt="0"/>
      <dgm:spPr/>
    </dgm:pt>
    <dgm:pt modelId="{E6B4C670-C6F3-45F6-97CC-4AEC6FE924CF}" type="pres">
      <dgm:prSet presAssocID="{9A0757FA-4427-4AA7-953E-041C5FF93702}" presName="bgRect" presStyleLbl="bgShp" presStyleIdx="2" presStyleCnt="3"/>
      <dgm:spPr/>
    </dgm:pt>
    <dgm:pt modelId="{FB98EDC9-FA7F-4A18-9C1F-0C7DA7E22847}" type="pres">
      <dgm:prSet presAssocID="{9A0757FA-4427-4AA7-953E-041C5FF937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26BE74C-D464-4109-9CF3-96AF9BCF39E8}" type="pres">
      <dgm:prSet presAssocID="{9A0757FA-4427-4AA7-953E-041C5FF93702}" presName="spaceRect" presStyleCnt="0"/>
      <dgm:spPr/>
    </dgm:pt>
    <dgm:pt modelId="{E9E6DCA7-1FAA-4BC3-9F25-3B324C55808A}" type="pres">
      <dgm:prSet presAssocID="{9A0757FA-4427-4AA7-953E-041C5FF9370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247E96-C703-4D76-84E2-AEB1BF36367A}" srcId="{75332AAC-643B-4106-B0A0-056D8DA789C4}" destId="{9A0757FA-4427-4AA7-953E-041C5FF93702}" srcOrd="2" destOrd="0" parTransId="{49BDE7BA-8381-4272-87A0-6E94C638C26D}" sibTransId="{DB5906B0-96D3-4C0E-A020-17600AF21DFF}"/>
    <dgm:cxn modelId="{BFE1709D-7A9E-4554-BF33-04B29AEC8170}" srcId="{75332AAC-643B-4106-B0A0-056D8DA789C4}" destId="{2C7F8B52-F0B3-40B9-9057-370F23E85BD9}" srcOrd="0" destOrd="0" parTransId="{9757A4D7-5F3B-4457-AAE0-02F2C2C8494B}" sibTransId="{7670D65A-BA7C-4F28-80D8-11D4E895BD2F}"/>
    <dgm:cxn modelId="{BE898BB3-B8BF-4BC1-81D5-1528AE67022C}" type="presOf" srcId="{AA8B1D8E-0624-47E5-98E9-B7F924528464}" destId="{C8E3DBC8-0911-4C53-AF37-CD29D03AD4F5}" srcOrd="0" destOrd="0" presId="urn:microsoft.com/office/officeart/2018/2/layout/IconVerticalSolidList"/>
    <dgm:cxn modelId="{A4FD0DC4-DBC5-4198-802E-5FBC8A8C2219}" type="presOf" srcId="{9A0757FA-4427-4AA7-953E-041C5FF93702}" destId="{E9E6DCA7-1FAA-4BC3-9F25-3B324C55808A}" srcOrd="0" destOrd="0" presId="urn:microsoft.com/office/officeart/2018/2/layout/IconVerticalSolidList"/>
    <dgm:cxn modelId="{DC1F2ECB-2922-45B1-8CDD-58968C5EC41B}" type="presOf" srcId="{2C7F8B52-F0B3-40B9-9057-370F23E85BD9}" destId="{D5FD59CA-919E-4205-9F05-2B45DB46FC85}" srcOrd="0" destOrd="0" presId="urn:microsoft.com/office/officeart/2018/2/layout/IconVerticalSolidList"/>
    <dgm:cxn modelId="{F43504E0-1637-4406-85DF-53F89E57B50C}" type="presOf" srcId="{75332AAC-643B-4106-B0A0-056D8DA789C4}" destId="{01E91D8B-0301-43BB-8BA6-42EE3344B700}" srcOrd="0" destOrd="0" presId="urn:microsoft.com/office/officeart/2018/2/layout/IconVerticalSolidList"/>
    <dgm:cxn modelId="{859E95F1-9AE3-460A-B3AA-3A6F6D8D8139}" srcId="{75332AAC-643B-4106-B0A0-056D8DA789C4}" destId="{AA8B1D8E-0624-47E5-98E9-B7F924528464}" srcOrd="1" destOrd="0" parTransId="{4D976D11-20E5-4F67-A672-5C3F88249C88}" sibTransId="{A0C89AA5-A0D9-446B-B486-A04DC3854A60}"/>
    <dgm:cxn modelId="{07A2DDC7-840E-4945-8A0D-A8400C330EFD}" type="presParOf" srcId="{01E91D8B-0301-43BB-8BA6-42EE3344B700}" destId="{5477252F-F286-476C-9236-A10393E87D6C}" srcOrd="0" destOrd="0" presId="urn:microsoft.com/office/officeart/2018/2/layout/IconVerticalSolidList"/>
    <dgm:cxn modelId="{A4A1DAA4-93F1-4BD7-B147-8B7E0EF23E47}" type="presParOf" srcId="{5477252F-F286-476C-9236-A10393E87D6C}" destId="{4483E984-1792-431C-903D-64BA3C2D509A}" srcOrd="0" destOrd="0" presId="urn:microsoft.com/office/officeart/2018/2/layout/IconVerticalSolidList"/>
    <dgm:cxn modelId="{37A1C699-84E0-4AF7-8C3C-07A86446F1EF}" type="presParOf" srcId="{5477252F-F286-476C-9236-A10393E87D6C}" destId="{184523EC-B0BB-41CB-B546-0478139A3010}" srcOrd="1" destOrd="0" presId="urn:microsoft.com/office/officeart/2018/2/layout/IconVerticalSolidList"/>
    <dgm:cxn modelId="{DC28E3D6-E769-43B2-82BD-195AC25B8F7F}" type="presParOf" srcId="{5477252F-F286-476C-9236-A10393E87D6C}" destId="{BBB41083-8137-4D3E-85FD-C064B01E592D}" srcOrd="2" destOrd="0" presId="urn:microsoft.com/office/officeart/2018/2/layout/IconVerticalSolidList"/>
    <dgm:cxn modelId="{5167D3C8-91FF-441E-BE67-FC57BCE740B9}" type="presParOf" srcId="{5477252F-F286-476C-9236-A10393E87D6C}" destId="{D5FD59CA-919E-4205-9F05-2B45DB46FC85}" srcOrd="3" destOrd="0" presId="urn:microsoft.com/office/officeart/2018/2/layout/IconVerticalSolidList"/>
    <dgm:cxn modelId="{ABA139B8-161E-45BD-A6A1-4D067BD764BC}" type="presParOf" srcId="{01E91D8B-0301-43BB-8BA6-42EE3344B700}" destId="{69634CF5-553C-4FEC-8530-562D62E45FAF}" srcOrd="1" destOrd="0" presId="urn:microsoft.com/office/officeart/2018/2/layout/IconVerticalSolidList"/>
    <dgm:cxn modelId="{2C4F50AC-9AF8-4AE6-B4A3-F4DA7B82D4D0}" type="presParOf" srcId="{01E91D8B-0301-43BB-8BA6-42EE3344B700}" destId="{1D7B25F8-9428-44B7-A372-CA37CA1AD36E}" srcOrd="2" destOrd="0" presId="urn:microsoft.com/office/officeart/2018/2/layout/IconVerticalSolidList"/>
    <dgm:cxn modelId="{56948D63-1705-435E-AD4C-54E2CAA0A822}" type="presParOf" srcId="{1D7B25F8-9428-44B7-A372-CA37CA1AD36E}" destId="{7BC2936C-51FB-4EF2-8B0D-67A712A5E3D2}" srcOrd="0" destOrd="0" presId="urn:microsoft.com/office/officeart/2018/2/layout/IconVerticalSolidList"/>
    <dgm:cxn modelId="{251D73A7-7611-4127-A148-99A69D0B8CC3}" type="presParOf" srcId="{1D7B25F8-9428-44B7-A372-CA37CA1AD36E}" destId="{43AFDB49-17DC-4835-84DE-C46260AD640B}" srcOrd="1" destOrd="0" presId="urn:microsoft.com/office/officeart/2018/2/layout/IconVerticalSolidList"/>
    <dgm:cxn modelId="{01AD10E9-29A2-4F75-BC05-FC134EEE5EC2}" type="presParOf" srcId="{1D7B25F8-9428-44B7-A372-CA37CA1AD36E}" destId="{197F2D64-C739-4703-B352-B48D66BF159D}" srcOrd="2" destOrd="0" presId="urn:microsoft.com/office/officeart/2018/2/layout/IconVerticalSolidList"/>
    <dgm:cxn modelId="{CEE3F741-861D-4334-92EF-9F83088E94A7}" type="presParOf" srcId="{1D7B25F8-9428-44B7-A372-CA37CA1AD36E}" destId="{C8E3DBC8-0911-4C53-AF37-CD29D03AD4F5}" srcOrd="3" destOrd="0" presId="urn:microsoft.com/office/officeart/2018/2/layout/IconVerticalSolidList"/>
    <dgm:cxn modelId="{50FE6E99-D56F-4BA1-ADCB-D582F33B4DDB}" type="presParOf" srcId="{01E91D8B-0301-43BB-8BA6-42EE3344B700}" destId="{48781DED-3F9B-4923-A5CE-6B6390271FA7}" srcOrd="3" destOrd="0" presId="urn:microsoft.com/office/officeart/2018/2/layout/IconVerticalSolidList"/>
    <dgm:cxn modelId="{F828CBC0-D074-46C2-A305-715EECFB8EC4}" type="presParOf" srcId="{01E91D8B-0301-43BB-8BA6-42EE3344B700}" destId="{15020FEE-83E3-4A89-AD78-7C965428E535}" srcOrd="4" destOrd="0" presId="urn:microsoft.com/office/officeart/2018/2/layout/IconVerticalSolidList"/>
    <dgm:cxn modelId="{C6485882-C63E-4466-998B-1B23DF74B6FC}" type="presParOf" srcId="{15020FEE-83E3-4A89-AD78-7C965428E535}" destId="{E6B4C670-C6F3-45F6-97CC-4AEC6FE924CF}" srcOrd="0" destOrd="0" presId="urn:microsoft.com/office/officeart/2018/2/layout/IconVerticalSolidList"/>
    <dgm:cxn modelId="{173109D0-E9E4-4D8D-870B-63A92D8CE663}" type="presParOf" srcId="{15020FEE-83E3-4A89-AD78-7C965428E535}" destId="{FB98EDC9-FA7F-4A18-9C1F-0C7DA7E22847}" srcOrd="1" destOrd="0" presId="urn:microsoft.com/office/officeart/2018/2/layout/IconVerticalSolidList"/>
    <dgm:cxn modelId="{FDDBE3DE-517F-4AA0-8E79-208F7EDD2EF3}" type="presParOf" srcId="{15020FEE-83E3-4A89-AD78-7C965428E535}" destId="{426BE74C-D464-4109-9CF3-96AF9BCF39E8}" srcOrd="2" destOrd="0" presId="urn:microsoft.com/office/officeart/2018/2/layout/IconVerticalSolidList"/>
    <dgm:cxn modelId="{BF5AF77F-BFCB-42B7-8142-8F26EBFEEFBD}" type="presParOf" srcId="{15020FEE-83E3-4A89-AD78-7C965428E535}" destId="{E9E6DCA7-1FAA-4BC3-9F25-3B324C5580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3E984-1792-431C-903D-64BA3C2D509A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523EC-B0BB-41CB-B546-0478139A3010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D59CA-919E-4205-9F05-2B45DB46FC85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Day 1; Introduction to AI, Classical Machine Learning, Hands-on modelling and back ground theory</a:t>
          </a:r>
          <a:endParaRPr lang="en-US" sz="2300" kern="1200"/>
        </a:p>
      </dsp:txBody>
      <dsp:txXfrm>
        <a:off x="1939533" y="717"/>
        <a:ext cx="4362067" cy="1679249"/>
      </dsp:txXfrm>
    </dsp:sp>
    <dsp:sp modelId="{7BC2936C-51FB-4EF2-8B0D-67A712A5E3D2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FDB49-17DC-4835-84DE-C46260AD640B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3DBC8-0911-4C53-AF37-CD29D03AD4F5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Day 2; Foundation Models, more advanced AI, Hands-on optimizing models</a:t>
          </a:r>
          <a:endParaRPr lang="en-US" sz="2300" kern="1200"/>
        </a:p>
      </dsp:txBody>
      <dsp:txXfrm>
        <a:off x="1939533" y="2099779"/>
        <a:ext cx="4362067" cy="1679249"/>
      </dsp:txXfrm>
    </dsp:sp>
    <dsp:sp modelId="{E6B4C670-C6F3-45F6-97CC-4AEC6FE924CF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8EDC9-FA7F-4A18-9C1F-0C7DA7E22847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6DCA7-1FAA-4BC3-9F25-3B324C55808A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Materials: &lt;Github url&gt;, &lt;Google Docs&gt;</a:t>
          </a:r>
          <a:endParaRPr lang="en-US" sz="2300" kern="1200"/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4B98-F7F7-EB06-5618-023675A13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3CEE4-38CA-D4A8-F4CD-848A48A43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C5565-9604-2205-F5A1-B56DC697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9E39B-1622-8B67-1868-A74ACAF5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AInTox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1BAF-184B-5C06-3F94-4FBE1D7F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8AC6-727D-D04B-AF18-1C187CFAAF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277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1823-2AC8-EDEB-70A9-9AE30833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5FF6B-92B6-3AD7-54BF-963FA33E7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D8101-8C69-0440-3F5C-0E615426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E4E0-D45A-BE9A-8542-C9B1076C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AInTox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CCFB5-F912-4E73-40D6-6540EFA8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8AC6-727D-D04B-AF18-1C187CFAAF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255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8C751-BAA8-0F3C-1DC3-6CA4CC8CC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92D6E-1301-7393-5E09-5839397AD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CC1EB-DC11-2A63-3274-9CD870E9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DF69E-880F-2607-8AC6-AC1A7990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AInTox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B60F5-F790-ED13-C15C-BC11C131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8AC6-727D-D04B-AF18-1C187CFAAF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6766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AInTox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1406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AInTox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5773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AInTox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242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AInTox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110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AInTox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1770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AInTox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9333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AInTox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1419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AInTox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304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348F-E0C3-F297-D461-E913DFF6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02A48-8D72-BD10-0F2F-4B0539CB2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C90E8-7BF7-3E54-3725-9DC1EF78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15D39-4920-1B1E-44EB-84BF026C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AInTox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823F9-F698-61BD-BF9D-CC07C1BF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8AC6-727D-D04B-AF18-1C187CFAAF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17055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AInTox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9191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AInTox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104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AInTox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523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44816" y="6120000"/>
            <a:ext cx="4739216" cy="431900"/>
          </a:xfrm>
        </p:spPr>
        <p:txBody>
          <a:bodyPr anchor="b" anchorCtr="0">
            <a:noAutofit/>
          </a:bodyPr>
          <a:lstStyle>
            <a:lvl1pPr>
              <a:lnSpc>
                <a:spcPts val="1400"/>
              </a:lnSpc>
              <a:spcAft>
                <a:spcPts val="0"/>
              </a:spcAft>
              <a:defRPr sz="1050"/>
            </a:lvl1pPr>
          </a:lstStyle>
          <a:p>
            <a:pPr lvl="0"/>
            <a:r>
              <a:rPr lang="en-US" dirty="0"/>
              <a:t>Enter footnote or delete</a:t>
            </a:r>
          </a:p>
        </p:txBody>
      </p:sp>
    </p:spTree>
    <p:extLst>
      <p:ext uri="{BB962C8B-B14F-4D97-AF65-F5344CB8AC3E}">
        <p14:creationId xmlns:p14="http://schemas.microsoft.com/office/powerpoint/2010/main" val="3157962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26/27 Feb.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AInTox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16258-74BE-4D63-8C77-A3060CB53A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48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8018" y="188914"/>
            <a:ext cx="9984316" cy="109537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1488018" y="1420813"/>
            <a:ext cx="4889500" cy="402431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80717" y="1420813"/>
            <a:ext cx="4891616" cy="402431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26/27 Feb.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AInTox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D682E-DD25-42F3-8B23-EF3E23DE1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515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018" y="188914"/>
            <a:ext cx="9984316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88018" y="1420813"/>
            <a:ext cx="4889500" cy="4024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80717" y="1420813"/>
            <a:ext cx="4891616" cy="193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80717" y="3508375"/>
            <a:ext cx="4891616" cy="1936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03684" y="6269039"/>
            <a:ext cx="2351616" cy="2555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26/27 Feb. 2025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44652" y="6269039"/>
            <a:ext cx="6659033" cy="2555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AInTox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05585" y="6269039"/>
            <a:ext cx="764116" cy="2555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C018E-07C8-4EC3-A2DC-3B84C3148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784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0964A6-B860-49EB-AD11-0C89AEA8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630"/>
            <a:ext cx="10515600" cy="556546"/>
          </a:xfrm>
        </p:spPr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r>
              <a:rPr lang="en-US" dirty="0"/>
              <a:t>Click to edit the title master style
</a:t>
            </a:r>
            <a:endParaRPr lang="sk-SK" dirty="0"/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23E4EEA-DC91-408F-A44E-0F6A2FA843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CF4B8-FD15-4FC4-80D3-C9F53E2BB922}" type="slidenum">
              <a:rPr lang="sk-SK" smtClean="0"/>
              <a:pPr/>
              <a:t>‹#›</a:t>
            </a:fld>
            <a:endParaRPr lang="sk-SK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6CCEC5F-5DA1-4CC7-93C9-E1C8AF2B71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419225"/>
            <a:ext cx="10515600" cy="4352925"/>
          </a:xfrm>
        </p:spPr>
        <p:txBody>
          <a:bodyPr/>
          <a:lstStyle>
            <a:lvl1pPr>
              <a:buNone/>
              <a:defRPr/>
            </a:lvl1pPr>
            <a:lvl2pPr>
              <a:defRPr>
                <a:solidFill>
                  <a:srgbClr val="003399"/>
                </a:solidFill>
              </a:defRPr>
            </a:lvl2pPr>
            <a:lvl3pPr>
              <a:buNone/>
              <a:defRPr/>
            </a:lvl3pPr>
          </a:lstStyle>
          <a:p>
            <a:pPr lvl="0"/>
            <a:r>
              <a:rPr lang="en-US" dirty="0"/>
              <a:t>Title 1</a:t>
            </a:r>
            <a:endParaRPr lang="sk-SK" dirty="0"/>
          </a:p>
          <a:p>
            <a:pPr lvl="1"/>
            <a:r>
              <a:rPr lang="en-US" dirty="0"/>
              <a:t>Subtitle</a:t>
            </a:r>
            <a:endParaRPr lang="sk-SK" dirty="0"/>
          </a:p>
          <a:p>
            <a:pPr lvl="2"/>
            <a:r>
              <a:rPr lang="sk-SK" dirty="0"/>
              <a:t>T</a:t>
            </a:r>
            <a:r>
              <a:rPr lang="en-US" dirty="0"/>
              <a:t>ext</a:t>
            </a:r>
          </a:p>
          <a:p>
            <a:pPr lvl="2"/>
            <a:r>
              <a:rPr lang="en-US" dirty="0"/>
              <a:t>Text </a:t>
            </a:r>
          </a:p>
          <a:p>
            <a:pPr lvl="2"/>
            <a:r>
              <a:rPr lang="en-US" dirty="0"/>
              <a:t>Text</a:t>
            </a:r>
          </a:p>
          <a:p>
            <a:pPr lvl="2"/>
            <a:endParaRPr lang="en-US" dirty="0"/>
          </a:p>
          <a:p>
            <a:pPr lvl="0"/>
            <a:r>
              <a:rPr lang="en-US" dirty="0"/>
              <a:t>Title 2</a:t>
            </a:r>
          </a:p>
          <a:p>
            <a:pPr lvl="1"/>
            <a:r>
              <a:rPr lang="en-US" dirty="0"/>
              <a:t>Subtitle</a:t>
            </a:r>
            <a:endParaRPr lang="sk-SK" dirty="0"/>
          </a:p>
          <a:p>
            <a:pPr lvl="2"/>
            <a:r>
              <a:rPr lang="sk-SK" dirty="0"/>
              <a:t>T</a:t>
            </a:r>
            <a:r>
              <a:rPr lang="en-US" dirty="0"/>
              <a:t>ext</a:t>
            </a:r>
          </a:p>
          <a:p>
            <a:pPr lvl="2"/>
            <a:r>
              <a:rPr lang="en-US" dirty="0"/>
              <a:t>Text </a:t>
            </a:r>
          </a:p>
          <a:p>
            <a:pPr lvl="2"/>
            <a:r>
              <a:rPr lang="en-US" dirty="0"/>
              <a:t>Text</a:t>
            </a:r>
          </a:p>
          <a:p>
            <a:pPr lvl="0"/>
            <a:endParaRPr lang="sk-SK" dirty="0"/>
          </a:p>
          <a:p>
            <a:pPr lvl="2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933720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nl" smtClean="0"/>
              <a:pPr/>
              <a:t>‹#›</a:t>
            </a:fld>
            <a:endParaRPr lang="nl"/>
          </a:p>
        </p:txBody>
      </p:sp>
    </p:spTree>
    <p:extLst>
      <p:ext uri="{BB962C8B-B14F-4D97-AF65-F5344CB8AC3E}">
        <p14:creationId xmlns:p14="http://schemas.microsoft.com/office/powerpoint/2010/main" val="1919496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26/27 Feb. 2025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DF30BB-008A-4FEA-A62D-ED471A5700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AInTox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6013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BADD-CF11-4A59-27F5-24B99B6D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5D0E-407C-52E2-AB60-3EBE8C6E3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956DF-258B-39E3-665F-4AE8A358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C199-7601-B081-0168-45DBB25D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AInTox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517F7-CE45-B4A1-3FBD-F09A8BEB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8AC6-727D-D04B-AF18-1C187CFAAF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705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0D73-D736-BC4C-0B81-D8CBB530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ADE4-4634-7E07-0359-A2B6C6450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183FE-5AE6-104B-F198-F754A13AF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8D44F-982E-3C2F-C219-43C75186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81D27-8059-9F85-F1B2-CEBF731D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AInTox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74E4E-B9AF-FDD3-2DC8-85F4ADB7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8AC6-727D-D04B-AF18-1C187CFAAF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680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B11E-D531-36B7-4D84-C5872385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69813-C46E-E061-478E-4C6E18A9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CB648-DBFF-6084-41A9-83902E89E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5E775-C1BC-3A8A-BAEF-D4DDFDB4F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9BF9C-592F-9863-CE0A-207B7135A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213D6-CD10-170B-C13C-A6994775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EAD82-85F3-F6BD-3209-4BE6BAE5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AInTox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05DAE-A041-31F4-0B1F-1C19CEF9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8AC6-727D-D04B-AF18-1C187CFAAF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082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CC0F-EB6B-4EF0-3DB9-4E87F956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BCF39-9F0D-462A-BE46-FCFC37CE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35052-6107-D59A-63CE-D1BCC756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AInTox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EE0F9-60B2-436C-ED62-305D0AA9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8AC6-727D-D04B-AF18-1C187CFAAF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18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522EB-7FFB-BA85-C01F-F8E16D06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8750C-B229-DBE4-649D-F6A33DC1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AInTox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7E380-C7CC-A5AA-E44B-651D6E19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8AC6-727D-D04B-AF18-1C187CFAAF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98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57A8-1AEE-89B7-BCDD-62424D98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79D5-436A-AE98-4C7F-94EC3CEEA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4192E-88AE-C57D-E0BD-8CF8374F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BD5A1-637B-B3C6-A074-FF22E502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7396E-309B-AB20-EF1C-5B59ABB6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AInTox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D8505-019A-404F-16C3-A19B05B7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8AC6-727D-D04B-AF18-1C187CFAAF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141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F1E6-C355-A5C7-05AF-54D70CE0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3EC8F-ED98-9451-DD63-08F2D9E1E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1FE6C-CDBF-1F79-AC2F-7B951A859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E4170-8C02-184F-5AD3-E350059B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F7F89-B42F-6CF7-7D59-BCBF1063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AInTox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C150D-860E-B2ED-302F-4A305988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8AC6-727D-D04B-AF18-1C187CFAAF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883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79145D-449A-6D82-707B-45459DA5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95511-86CF-DB18-D315-42229964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F522D-D8CB-C81C-4CE2-66C2A0FAF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26/27 Feb. 2025</a:t>
            </a:r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F6694-21C4-7483-C488-BB50FCF7D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nl-NL"/>
              <a:t>AInTox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FD095-015C-56BD-DED9-726C2777B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EA8AC6-727D-D04B-AF18-1C187CFAAF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294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26/27 Feb. 2025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AInTox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782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pkaramertzanis/modelling_hazard_assessment/blob/master/agenda/001_echa_course_contents.md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pkaramertzanis/modelling_hazard_assessment/blob/master/agenda/001_echa_course_contents.md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ypothalamic-Pituitary-Adrenal (HPA) Axis Dysregulation in PTSD | BioRender  Science Templates">
            <a:extLst>
              <a:ext uri="{FF2B5EF4-FFF2-40B4-BE49-F238E27FC236}">
                <a16:creationId xmlns:a16="http://schemas.microsoft.com/office/drawing/2014/main" id="{395DAD9C-D741-3D4F-9D93-DD81DD0FC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591" y="3429000"/>
            <a:ext cx="4490767" cy="314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7AA3C-A29D-693B-662C-40F1D3EF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52" y="-244295"/>
            <a:ext cx="10515600" cy="1325563"/>
          </a:xfrm>
        </p:spPr>
        <p:txBody>
          <a:bodyPr/>
          <a:lstStyle/>
          <a:p>
            <a:r>
              <a:rPr lang="nl-NL" dirty="0"/>
              <a:t>Ice </a:t>
            </a:r>
            <a:r>
              <a:rPr lang="nl-NL" dirty="0" err="1"/>
              <a:t>Breaker</a:t>
            </a:r>
            <a:r>
              <a:rPr lang="nl-NL" dirty="0"/>
              <a:t> (Marc)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C23D6-EF29-7A63-E38A-A72F5791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26/27 Feb. 2025</a:t>
            </a: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E62C5-56A4-88D3-4242-34C9BC68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AInTox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1EBE5-0FE5-05E2-7923-70C0D7F3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EA8AC6-727D-D04B-AF18-1C187CFAAFD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026" name="Picture 2" descr="Utrecht University - Wikipedia">
            <a:extLst>
              <a:ext uri="{FF2B5EF4-FFF2-40B4-BE49-F238E27FC236}">
                <a16:creationId xmlns:a16="http://schemas.microsoft.com/office/drawing/2014/main" id="{9C562369-29AC-C261-9BD1-09F521028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662" y="1313942"/>
            <a:ext cx="1966338" cy="196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rtaalbureau Helmond | Vertaalbureau Dagnall | Sinds 1982">
            <a:extLst>
              <a:ext uri="{FF2B5EF4-FFF2-40B4-BE49-F238E27FC236}">
                <a16:creationId xmlns:a16="http://schemas.microsoft.com/office/drawing/2014/main" id="{CFF876B7-9CDD-BC2F-EA80-A5B716386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0" y="1050323"/>
            <a:ext cx="3509640" cy="428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Éléphant">
            <a:extLst>
              <a:ext uri="{FF2B5EF4-FFF2-40B4-BE49-F238E27FC236}">
                <a16:creationId xmlns:a16="http://schemas.microsoft.com/office/drawing/2014/main" id="{8B72D055-A156-AABE-1545-B94262E53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165" y="0"/>
            <a:ext cx="5039129" cy="377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 (programming language) - Wikipedia">
            <a:extLst>
              <a:ext uri="{FF2B5EF4-FFF2-40B4-BE49-F238E27FC236}">
                <a16:creationId xmlns:a16="http://schemas.microsoft.com/office/drawing/2014/main" id="{AF13B081-0D08-7CC7-3F78-8D341EED6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818" y="4008618"/>
            <a:ext cx="1573316" cy="121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geschool Utrecht">
            <a:extLst>
              <a:ext uri="{FF2B5EF4-FFF2-40B4-BE49-F238E27FC236}">
                <a16:creationId xmlns:a16="http://schemas.microsoft.com/office/drawing/2014/main" id="{3FD8D874-5D6A-5C93-7674-7C5DDB2CBA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7" t="21485" r="18870" b="20603"/>
          <a:stretch/>
        </p:blipFill>
        <p:spPr bwMode="auto">
          <a:xfrm>
            <a:off x="8778899" y="4077468"/>
            <a:ext cx="1340089" cy="120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D0C174-A370-89DC-C0F1-3D04DD474A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905" y="939521"/>
            <a:ext cx="1618709" cy="215827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633274A-2564-577C-0D76-C8F58A68C5CC}"/>
              </a:ext>
            </a:extLst>
          </p:cNvPr>
          <p:cNvSpPr/>
          <p:nvPr/>
        </p:nvSpPr>
        <p:spPr>
          <a:xfrm flipH="1">
            <a:off x="1624448" y="3296092"/>
            <a:ext cx="129928" cy="981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38" name="Picture 14" descr="ONTOX project">
            <a:extLst>
              <a:ext uri="{FF2B5EF4-FFF2-40B4-BE49-F238E27FC236}">
                <a16:creationId xmlns:a16="http://schemas.microsoft.com/office/drawing/2014/main" id="{98A21271-1B00-3217-52CE-1EE20B300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52" y="5000877"/>
            <a:ext cx="1905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45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547D7-3E57-9C61-34BF-E670F35BC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C4FA-7457-C178-258D-D5110FAB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52" y="-244295"/>
            <a:ext cx="10515600" cy="1325563"/>
          </a:xfrm>
        </p:spPr>
        <p:txBody>
          <a:bodyPr/>
          <a:lstStyle/>
          <a:p>
            <a:r>
              <a:rPr lang="nl-NL" dirty="0"/>
              <a:t>Ice </a:t>
            </a:r>
            <a:r>
              <a:rPr lang="nl-NL" dirty="0" err="1"/>
              <a:t>Breaker</a:t>
            </a:r>
            <a:r>
              <a:rPr lang="nl-NL" dirty="0"/>
              <a:t> (Coert)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29C60-852E-323C-D052-41610D3C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May 21, 2025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52FA6-FA7F-76BD-51CE-786D13D8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AInTox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47E6-DD5D-BB27-E6C4-A89DDB34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EA8AC6-727D-D04B-AF18-1C187CFAAFD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2" descr="Slimleren - De provincies van Nederland - basis">
            <a:extLst>
              <a:ext uri="{FF2B5EF4-FFF2-40B4-BE49-F238E27FC236}">
                <a16:creationId xmlns:a16="http://schemas.microsoft.com/office/drawing/2014/main" id="{08A2F7A2-AEF7-0D3A-FDB7-A6137139D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" t="2749" r="2893" b="2973"/>
          <a:stretch/>
        </p:blipFill>
        <p:spPr bwMode="auto">
          <a:xfrm>
            <a:off x="0" y="1224767"/>
            <a:ext cx="4176016" cy="498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C11BFF7-43C5-5943-97F5-EDF5CEEDF7CB}"/>
              </a:ext>
            </a:extLst>
          </p:cNvPr>
          <p:cNvGrpSpPr/>
          <p:nvPr/>
        </p:nvGrpSpPr>
        <p:grpSpPr>
          <a:xfrm>
            <a:off x="1090534" y="4090154"/>
            <a:ext cx="1371629" cy="369332"/>
            <a:chOff x="923544" y="4190738"/>
            <a:chExt cx="1371629" cy="36933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1613760-0E2C-6D68-BE4D-F8CD4C7548EB}"/>
                </a:ext>
              </a:extLst>
            </p:cNvPr>
            <p:cNvSpPr/>
            <p:nvPr/>
          </p:nvSpPr>
          <p:spPr>
            <a:xfrm>
              <a:off x="923544" y="4315968"/>
              <a:ext cx="137160" cy="1188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2869C1-D1BF-2C15-84D9-B0B7AF00665B}"/>
                </a:ext>
              </a:extLst>
            </p:cNvPr>
            <p:cNvSpPr txBox="1"/>
            <p:nvPr/>
          </p:nvSpPr>
          <p:spPr>
            <a:xfrm>
              <a:off x="992124" y="4190738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Rotterdam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A2CAB7-11AF-F884-6F4D-9A7EB366C970}"/>
              </a:ext>
            </a:extLst>
          </p:cNvPr>
          <p:cNvGrpSpPr/>
          <p:nvPr/>
        </p:nvGrpSpPr>
        <p:grpSpPr>
          <a:xfrm>
            <a:off x="1880616" y="3474720"/>
            <a:ext cx="1333991" cy="369332"/>
            <a:chOff x="1880616" y="3429000"/>
            <a:chExt cx="1333991" cy="36933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5FC66C-26B0-333A-BE1C-26C3ECA6A475}"/>
                </a:ext>
              </a:extLst>
            </p:cNvPr>
            <p:cNvSpPr/>
            <p:nvPr/>
          </p:nvSpPr>
          <p:spPr>
            <a:xfrm>
              <a:off x="1880616" y="3553968"/>
              <a:ext cx="137160" cy="1188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229827-A3EC-A979-AA48-6433579BC5B4}"/>
                </a:ext>
              </a:extLst>
            </p:cNvPr>
            <p:cNvSpPr txBox="1"/>
            <p:nvPr/>
          </p:nvSpPr>
          <p:spPr>
            <a:xfrm>
              <a:off x="1949196" y="3429000"/>
              <a:ext cx="126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Hilversum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8C9C3D-6984-6F59-5DA9-6F34CD3B528B}"/>
              </a:ext>
            </a:extLst>
          </p:cNvPr>
          <p:cNvGrpSpPr/>
          <p:nvPr/>
        </p:nvGrpSpPr>
        <p:grpSpPr>
          <a:xfrm>
            <a:off x="6722589" y="299550"/>
            <a:ext cx="2259325" cy="3783136"/>
            <a:chOff x="3966972" y="1357309"/>
            <a:chExt cx="2703143" cy="4575489"/>
          </a:xfrm>
        </p:grpSpPr>
        <p:pic>
          <p:nvPicPr>
            <p:cNvPr id="1026" name="Picture 2" descr="Utrecht University - Wikipedia">
              <a:extLst>
                <a:ext uri="{FF2B5EF4-FFF2-40B4-BE49-F238E27FC236}">
                  <a16:creationId xmlns:a16="http://schemas.microsoft.com/office/drawing/2014/main" id="{142FF455-B4C9-51CE-5607-35CD2BC2C3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794" y="1357309"/>
              <a:ext cx="1966338" cy="1966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0A1D102-81A1-7D2B-83C2-4C49D75A6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6972" y="3474720"/>
              <a:ext cx="2703143" cy="2458078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016598-5149-594F-A9EE-E25B513DC895}"/>
              </a:ext>
            </a:extLst>
          </p:cNvPr>
          <p:cNvGrpSpPr/>
          <p:nvPr/>
        </p:nvGrpSpPr>
        <p:grpSpPr>
          <a:xfrm>
            <a:off x="4579909" y="1092347"/>
            <a:ext cx="1648157" cy="2566777"/>
            <a:chOff x="4579909" y="1092347"/>
            <a:chExt cx="1648157" cy="2566777"/>
          </a:xfrm>
        </p:grpSpPr>
        <p:pic>
          <p:nvPicPr>
            <p:cNvPr id="19" name="Picture 10">
              <a:extLst>
                <a:ext uri="{FF2B5EF4-FFF2-40B4-BE49-F238E27FC236}">
                  <a16:creationId xmlns:a16="http://schemas.microsoft.com/office/drawing/2014/main" id="{2443E75D-B923-5C5C-254A-7C1E47B8EC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9909" y="1092347"/>
              <a:ext cx="1648157" cy="2197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501E4B-0A99-8CF8-EB44-C75E574D024F}"/>
                </a:ext>
              </a:extLst>
            </p:cNvPr>
            <p:cNvSpPr txBox="1"/>
            <p:nvPr/>
          </p:nvSpPr>
          <p:spPr>
            <a:xfrm>
              <a:off x="4901285" y="328979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Hannah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8D4E6F-91C6-931F-714D-063764E5D07A}"/>
              </a:ext>
            </a:extLst>
          </p:cNvPr>
          <p:cNvGrpSpPr/>
          <p:nvPr/>
        </p:nvGrpSpPr>
        <p:grpSpPr>
          <a:xfrm>
            <a:off x="9577662" y="1277257"/>
            <a:ext cx="1776138" cy="3983093"/>
            <a:chOff x="9861088" y="548061"/>
            <a:chExt cx="1843859" cy="4597502"/>
          </a:xfrm>
        </p:grpSpPr>
        <p:pic>
          <p:nvPicPr>
            <p:cNvPr id="3" name="Picture 12" descr="Hogeschool Utrecht">
              <a:extLst>
                <a:ext uri="{FF2B5EF4-FFF2-40B4-BE49-F238E27FC236}">
                  <a16:creationId xmlns:a16="http://schemas.microsoft.com/office/drawing/2014/main" id="{44768BA7-6E4F-7A42-F182-43242576F5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87" t="21485" r="18870" b="20603"/>
            <a:stretch/>
          </p:blipFill>
          <p:spPr bwMode="auto">
            <a:xfrm>
              <a:off x="9885155" y="548061"/>
              <a:ext cx="1819792" cy="1643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207AC4-B4BF-B486-0900-4356C151F06E}"/>
                </a:ext>
              </a:extLst>
            </p:cNvPr>
            <p:cNvSpPr txBox="1"/>
            <p:nvPr/>
          </p:nvSpPr>
          <p:spPr>
            <a:xfrm>
              <a:off x="9861088" y="2481170"/>
              <a:ext cx="1796659" cy="2664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Research scientist into technical aspects and challenges of bringing AI and Computer Vision to industry and/or society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D35DC59-40D8-BEA5-BE3F-ECE27E0B8661}"/>
              </a:ext>
            </a:extLst>
          </p:cNvPr>
          <p:cNvGrpSpPr/>
          <p:nvPr/>
        </p:nvGrpSpPr>
        <p:grpSpPr>
          <a:xfrm>
            <a:off x="4417995" y="4307850"/>
            <a:ext cx="4563919" cy="1905000"/>
            <a:chOff x="5143500" y="4451350"/>
            <a:chExt cx="4563919" cy="1905000"/>
          </a:xfrm>
        </p:grpSpPr>
        <p:pic>
          <p:nvPicPr>
            <p:cNvPr id="28" name="Picture 12" descr="Alpha.One | LinkedIn">
              <a:extLst>
                <a:ext uri="{FF2B5EF4-FFF2-40B4-BE49-F238E27FC236}">
                  <a16:creationId xmlns:a16="http://schemas.microsoft.com/office/drawing/2014/main" id="{573BAE6F-5B44-3BBF-E0A3-EB7F2AF67E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0" y="445135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B187A1-BE71-A065-68A4-3380F0289AD9}"/>
                </a:ext>
              </a:extLst>
            </p:cNvPr>
            <p:cNvSpPr txBox="1"/>
            <p:nvPr/>
          </p:nvSpPr>
          <p:spPr>
            <a:xfrm>
              <a:off x="6854537" y="4803685"/>
              <a:ext cx="28528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Alpha.one lead R&amp;D  computer vision for visual saliency prediction in marketing tool Junbi.ai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465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2078289-9F2C-21EA-AB55-E0C487A52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1C45-AECE-C5F9-E5E2-A3354C1A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Ice </a:t>
            </a:r>
            <a:r>
              <a:rPr lang="nl-NL" dirty="0" err="1"/>
              <a:t>Breaker</a:t>
            </a:r>
            <a:r>
              <a:rPr lang="nl-NL" dirty="0"/>
              <a:t> (Michael)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1A22D-8D76-0896-65F8-C1B4C2B0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26/27 Feb. 2025</a:t>
            </a: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69567-6B28-CF81-9781-2DA800EC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AInTox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A5DD7-4727-6887-9A51-CF5E60FD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EA8AC6-727D-D04B-AF18-1C187CFAAFD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8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8BA1A9F-F1B1-B2CD-045A-766ADF03B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7938-D7EE-2A75-520B-BC37AFDC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Ice </a:t>
            </a:r>
            <a:r>
              <a:rPr lang="nl-NL" dirty="0" err="1"/>
              <a:t>Breaker</a:t>
            </a:r>
            <a:r>
              <a:rPr lang="nl-NL" dirty="0"/>
              <a:t> (</a:t>
            </a:r>
            <a:r>
              <a:rPr lang="nl-NL" dirty="0" err="1"/>
              <a:t>Panos</a:t>
            </a:r>
            <a:r>
              <a:rPr lang="nl-NL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0809-CD97-D0F4-E5C9-E7AF049A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26/27 Feb. 2025</a:t>
            </a: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3C404-0E8E-4F6E-1F58-29872F30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AInTox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777B-FA73-B164-295D-191C6B30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EA8AC6-727D-D04B-AF18-1C187CFAAFD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72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D266-C8FB-EA8F-7069-32F1724A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325563"/>
          </a:xfrm>
        </p:spPr>
        <p:txBody>
          <a:bodyPr/>
          <a:lstStyle/>
          <a:p>
            <a:r>
              <a:rPr lang="nl-NL" dirty="0"/>
              <a:t>Ice </a:t>
            </a:r>
            <a:r>
              <a:rPr lang="nl-NL" dirty="0" err="1"/>
              <a:t>breaker</a:t>
            </a:r>
            <a:r>
              <a:rPr lang="nl-NL" dirty="0"/>
              <a:t> </a:t>
            </a:r>
            <a:r>
              <a:rPr lang="nl-NL" dirty="0" err="1"/>
              <a:t>crowd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F67E0-04FB-A8C1-CA15-5C4C973D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2D97-A8AD-B397-96C4-42BFF0E0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AInTox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7149-63AC-A125-8755-99D1B3B1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8AC6-727D-D04B-AF18-1C187CFAAFD8}" type="slidenum">
              <a:rPr lang="nl-NL" smtClean="0"/>
              <a:t>5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FC4AB-BA69-1EEB-C9EA-C1163CD0F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7" y="1124454"/>
            <a:ext cx="9706429" cy="523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6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5468D-8E1C-8FF1-35E0-6F7933D3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bg1"/>
                </a:solidFill>
              </a:rPr>
              <a:t>Course contents - overview</a:t>
            </a:r>
          </a:p>
        </p:txBody>
      </p:sp>
      <p:grpSp>
        <p:nvGrpSpPr>
          <p:cNvPr id="38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17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80667-EBFB-3299-B1B6-8B842746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26/27 Feb. 2025</a:t>
            </a:r>
            <a:endParaRPr kumimoji="0" lang="nl-NL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92F84-B37B-A9A1-1CE7-462217D7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NL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AInTox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A1AE1-7171-C1FA-A234-87984D70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8EA8AC6-727D-D04B-AF18-1C187CFAAFD8}" type="slidenum">
              <a:rPr kumimoji="0" lang="nl-NL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D247C120-E9F0-2F2F-0D9D-6487621B23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06592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965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BFBE-E455-324E-02D2-441046A3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9" y="-228641"/>
            <a:ext cx="10515600" cy="1325563"/>
          </a:xfrm>
        </p:spPr>
        <p:txBody>
          <a:bodyPr/>
          <a:lstStyle/>
          <a:p>
            <a:r>
              <a:rPr lang="nl-NL" dirty="0"/>
              <a:t>Day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72FC4-E7E8-8BDD-0996-621AF545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26/27 Feb. 2025</a:t>
            </a: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837D9-DAA1-C490-166D-B51C7B75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AInTox</a:t>
            </a: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C4083-59D8-FABE-6022-AD20BA1E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9C17D2-13B9-4643-8B86-513E5F8E7A04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880318-F500-B6AD-25E5-1690945F3D64}"/>
              </a:ext>
            </a:extLst>
          </p:cNvPr>
          <p:cNvSpPr txBox="1"/>
          <p:nvPr/>
        </p:nvSpPr>
        <p:spPr>
          <a:xfrm>
            <a:off x="280058" y="5643114"/>
            <a:ext cx="11073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https://github.com/pkaramertzanis/modelling_hazard_assessment/blob/master/agenda/001_echa_course_contents.md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E3A88B-B3B4-DB0D-E592-7FC0BC927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59" y="970464"/>
            <a:ext cx="11257672" cy="446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6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7FE7F-620B-96D9-6C23-A0A94F2F7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6112-F0F1-3DFE-CDFB-4595CD2E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9" y="-228641"/>
            <a:ext cx="10515600" cy="1325563"/>
          </a:xfrm>
        </p:spPr>
        <p:txBody>
          <a:bodyPr/>
          <a:lstStyle/>
          <a:p>
            <a:r>
              <a:rPr lang="nl-NL" dirty="0"/>
              <a:t>Day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F9932-C3BB-9799-936C-B355D08D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26/27 Feb. 2025</a:t>
            </a: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90014-5DC2-55B7-4321-4105558D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AInTox</a:t>
            </a: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77E5-872E-AB92-B349-8B620689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9C17D2-13B9-4643-8B86-513E5F8E7A04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460640-9B41-26EF-1429-07A1696EE4B4}"/>
              </a:ext>
            </a:extLst>
          </p:cNvPr>
          <p:cNvSpPr txBox="1"/>
          <p:nvPr/>
        </p:nvSpPr>
        <p:spPr>
          <a:xfrm>
            <a:off x="306108" y="4812558"/>
            <a:ext cx="11073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https://github.com/pkaramertzanis/modelling_hazard_assessment/blob/master/agenda/001_echa_course_contents.md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8DF9-D7E8-0D04-00A7-35CCB8710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77" y="1345954"/>
            <a:ext cx="10821601" cy="321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575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Widescreen</PresentationFormat>
  <Paragraphs>42</Paragraphs>
  <Slides>8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Calibri Light</vt:lpstr>
      <vt:lpstr>Verdana</vt:lpstr>
      <vt:lpstr>1_Office Theme</vt:lpstr>
      <vt:lpstr>Kantoorthema</vt:lpstr>
      <vt:lpstr>Ice Breaker (Marc)</vt:lpstr>
      <vt:lpstr>Ice Breaker (Coert)</vt:lpstr>
      <vt:lpstr>Ice Breaker (Michael)</vt:lpstr>
      <vt:lpstr>Ice Breaker (Panos)</vt:lpstr>
      <vt:lpstr>Ice breaker crowd</vt:lpstr>
      <vt:lpstr>Course contents - overview</vt:lpstr>
      <vt:lpstr>Day 1</vt:lpstr>
      <vt:lpstr>Day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 Teunis</dc:creator>
  <cp:lastModifiedBy>Coert van Gemeren</cp:lastModifiedBy>
  <cp:revision>2</cp:revision>
  <dcterms:created xsi:type="dcterms:W3CDTF">2025-02-07T09:46:15Z</dcterms:created>
  <dcterms:modified xsi:type="dcterms:W3CDTF">2025-05-19T20:42:04Z</dcterms:modified>
</cp:coreProperties>
</file>