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9C04-0A75-4EAC-A03E-183388E51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A75CF-0DDC-4694-9FFF-448377DF0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032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JESSIDS3</dc:creator>
  <cp:lastModifiedBy>JESSIDS3</cp:lastModifiedBy>
  <cp:revision>1</cp:revision>
  <dcterms:created xsi:type="dcterms:W3CDTF">2023-12-27T17:07:39Z</dcterms:created>
  <dcterms:modified xsi:type="dcterms:W3CDTF">2023-12-27T17:08:36Z</dcterms:modified>
</cp:coreProperties>
</file>