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Αναγνώριση Θαλάσσιων Οργανισμών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Χρήση CNNs &amp; Transfer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Τελική Σύγκριση 3 Μοντέλων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ResNetTransfer: 98% acc, CNN02: ~92%, CNN01: ~85%</a:t>
            </a:r>
          </a:p>
          <a:p>
            <a:r>
              <a:t>ResNet είχε μικρότερο overfitting</a:t>
            </a:r>
          </a:p>
          <a:p>
            <a:r>
              <a:t>Χρόνοι εκπαίδευσης: CNN01 &lt; CNN02 &lt; ResNet</a:t>
            </a:r>
          </a:p>
          <a:p>
            <a:r>
              <a:t>Συνιστώμενη επιλογή: ResNetTransfer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Τα δικά μας CNNs αποδίδουν ικανοποιητικά</a:t>
            </a:r>
          </a:p>
          <a:p>
            <a:r>
              <a:t>Transfer Learning βελτιώνει σημαντικά την απόδοση</a:t>
            </a:r>
          </a:p>
          <a:p>
            <a:r>
              <a:t>Η επιλογή παραμέτρων επηρεάζει έντονα την ακρίβεια</a:t>
            </a:r>
          </a:p>
          <a:p>
            <a:r>
              <a:t>Μελλοντική εργασία: Data augmentation, άλλα pre-trained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Δοκιμή CNN02 με Εικόνες 224x224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Πριν ξεκινήσουμε με το ResNet18, πραγματοποιήσαμε ένα επιπλέον πείραμα με το CNN02 χρησιμοποιώντας εικόνες μεγαλύτερης ανάλυσης (224x224).</a:t>
            </a:r>
          </a:p>
          <a:p>
            <a:pPr lvl="1"/>
            <a:r>
              <a:t>Σκοπός ήταν να δούμε αν η βελτίωση στην ανάλυση οδηγεί σε καλύτερη απόδοση.</a:t>
            </a:r>
          </a:p>
          <a:p>
            <a:pPr lvl="1"/>
            <a:r>
              <a:t>Η ακρίβεια βελτιώθηκε ελαφρώς, αλλά το κόστος υπολογισμού αυξήθηκε σημαντικά.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Πίνακας Αποτελεσμάτων</a:t>
            </a:r>
          </a:p>
        </p:txBody>
      </p:sp>
      <p:pic>
        <p:nvPicPr>
          <p:cNvPr id="3" name="Picture 2" descr="final_summary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805057" cy="35931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CNN02: Accuracy vs Learning Rate</a:t>
            </a:r>
          </a:p>
        </p:txBody>
      </p:sp>
      <p:pic>
        <p:nvPicPr>
          <p:cNvPr id="3" name="Picture 2" descr="acc_vs_lr_CNN02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ResNetTransfer: Accuracy vs Learning Rate</a:t>
            </a:r>
          </a:p>
        </p:txBody>
      </p:sp>
      <p:pic>
        <p:nvPicPr>
          <p:cNvPr id="3" name="Picture 2" descr="acc_vs_lr_ResNet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Επίλογος – Συνολικά 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Τα custom CNNs έδειξαν αξιοσημείωτη απόδοση με σωστό fine‑tuning, όμως ο προεκπαιδευμένος ResNet18 ξεπέρασε κάθε μοντέλο.</a:t>
            </a:r>
          </a:p>
          <a:p>
            <a:r>
              <a:t>• Η αύξηση ανάλυσης εικόνας (224×224) βελτίωσε ελαφρώς το CNN02, αλλά με σημαντικό κόστος χρόνου.</a:t>
            </a:r>
          </a:p>
          <a:p>
            <a:r>
              <a:t>• Το Transfer Learning παρέχει γρήγορη σύγκλιση και υψηλή γενίκευση (98 % test accuracy).</a:t>
            </a:r>
          </a:p>
          <a:p>
            <a:r>
              <a:t>• Κρίσιμοι παράγοντες: learning rate 0.0003, batch 32–64, early stopping, dropout.</a:t>
            </a:r>
          </a:p>
          <a:p>
            <a:r>
              <a:t>• Μελλοντικές κατευθύνσεις: EfficientNet, εκτενέστερο augmentation, Grad‑CAM για ερμηνεία.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Εισαγωγή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Σκοπός: Ταξινόμηση εικόνων θαλάσσιων οργανισμών σε 5 κατηγορίες</a:t>
            </a:r>
          </a:p>
          <a:p>
            <a:r>
              <a:t>Ανάλυση επιδόσεων διαφορετικών CNN αρχιτεκτονικών</a:t>
            </a:r>
          </a:p>
          <a:p>
            <a:r>
              <a:t>Χρήση Transfer Learning για βελτιωμένα αποτελέσματα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Το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Κατηγορίες: JellyFish, SeaUrchins, Sharks, Starfish, Turtles</a:t>
            </a:r>
          </a:p>
          <a:p>
            <a:r>
              <a:t>Διαχωρισμός: train, validation, test</a:t>
            </a:r>
          </a:p>
          <a:p>
            <a:r>
              <a:t>Προεπεξεργασία: Resize (128x128 / 224x224), Normalization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Τα Μοντέλα CNN01 &amp; CNN02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CNN01: 3 Convolutional blocks:</a:t>
            </a:r>
          </a:p>
          <a:p>
            <a:pPr lvl="1"/>
            <a:r>
              <a:t>  • Conv(3→8) → BatchNorm → ReLU → MaxPool</a:t>
            </a:r>
          </a:p>
          <a:p>
            <a:pPr lvl="1"/>
            <a:r>
              <a:t>  • Conv(8→16) → BatchNorm → ReLU → MaxPool</a:t>
            </a:r>
          </a:p>
          <a:p>
            <a:pPr lvl="1"/>
            <a:r>
              <a:t>  • Conv(16→32) → BatchNorm → ReLU → MaxPool</a:t>
            </a:r>
          </a:p>
          <a:p>
            <a:pPr lvl="1"/>
            <a:r>
              <a:t>  → Flatten → Linear(32*H*W → 128) → ReLU → Dropout(0.4) → Linear → Softmax</a:t>
            </a:r>
          </a:p>
          <a:p>
            <a:endParaRPr/>
          </a:p>
          <a:p>
            <a:r>
              <a:t>CNN02: 3 Convolutional blocks με περισσότερα filters:</a:t>
            </a:r>
          </a:p>
          <a:p>
            <a:pPr lvl="1"/>
            <a:r>
              <a:t>  • Conv(3→32) → BatchNorm → ReLU → MaxPool</a:t>
            </a:r>
          </a:p>
          <a:p>
            <a:pPr lvl="1"/>
            <a:r>
              <a:t>  • Conv(32→64) → BatchNorm → ReLU → MaxPool</a:t>
            </a:r>
          </a:p>
          <a:p>
            <a:pPr lvl="1"/>
            <a:r>
              <a:t>  • Conv(64→128) → BatchNorm → ReLU → MaxPool</a:t>
            </a:r>
          </a:p>
          <a:p>
            <a:pPr lvl="1"/>
            <a:r>
              <a:t>  → Flatten → Linear(… → 256) → ReLU → Dropout(0.5) → Linear → Softmax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Αποφάσεις Πειραμάτων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Δοκιμή με 5 διαφορετικά Learning Rates</a:t>
            </a:r>
          </a:p>
          <a:p>
            <a:r>
              <a:t>2 διαφορετικά Batch Sizes</a:t>
            </a:r>
          </a:p>
          <a:p>
            <a:r>
              <a:t>Χρήση EarlyStopping με patience</a:t>
            </a:r>
          </a:p>
          <a:p>
            <a:r>
              <a:t>Αξιολόγηση επίδοσης και χρόνου εκπαίδευσης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Αποτελέσματα CNNs &amp; Σύγκριση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CNN02 είχε καλύτερες επιδόσεις από CNN01</a:t>
            </a:r>
          </a:p>
          <a:p>
            <a:r>
              <a:t>Learning Rate 0.0001 - 0.0005 απέδωσαν καλύτερα</a:t>
            </a:r>
          </a:p>
          <a:p>
            <a:r>
              <a:t>Batch size 32 πιο σταθερό</a:t>
            </a:r>
          </a:p>
          <a:p>
            <a:r>
              <a:t>Χρόνοι εκπαίδευσης: 30-90 λεπτά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Ενδεικτικά Γραφήματα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Accuracy vs Epochs για 2 διαφορετικά LRs</a:t>
            </a:r>
          </a:p>
          <a:p>
            <a:r>
              <a:t>2. Loss σύγκριση CNN01 vs CNN02</a:t>
            </a:r>
          </a:p>
          <a:p>
            <a:r>
              <a:t>(*εισαγωγή γραφημάτων χειροκίνητα*)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– ResNet18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Φορτώνουμε προεκπαιδευμένα βάρη από ImageNet</a:t>
            </a:r>
          </a:p>
          <a:p>
            <a:r>
              <a:t>Αφαιρούμε το τελικό FC layer</a:t>
            </a:r>
          </a:p>
          <a:p>
            <a:r>
              <a:t>Προσθέτουμε Dropout + νέο FC layer για 5 classes</a:t>
            </a:r>
          </a:p>
          <a:p>
            <a:r>
              <a:t>Fine-tuning του τελευταίου μέρους του δικτύου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Αποτελέσματα ResNetTransfer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Εκπαίδευση με εικόνες 224x224</a:t>
            </a:r>
          </a:p>
          <a:p>
            <a:r>
              <a:t>Χρόνος: ~50 λεπτά</a:t>
            </a:r>
          </a:p>
          <a:p>
            <a:r>
              <a:t>Accuracy στο test set: 98%</a:t>
            </a:r>
          </a:p>
          <a:p>
            <a:r>
              <a:t>Πολύ καλύτερη γενίκευση από τα CNNs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552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Αναγνώριση Θαλάσσιων Οργανισμών</vt:lpstr>
      <vt:lpstr>Εισαγωγή</vt:lpstr>
      <vt:lpstr>Το Dataset</vt:lpstr>
      <vt:lpstr>Τα Μοντέλα CNN01 &amp; CNN02</vt:lpstr>
      <vt:lpstr>Αποφάσεις Πειραμάτων</vt:lpstr>
      <vt:lpstr>Αποτελέσματα CNNs &amp; Σύγκριση</vt:lpstr>
      <vt:lpstr>Ενδεικτικά Γραφήματα</vt:lpstr>
      <vt:lpstr>Transfer Learning – ResNet18</vt:lpstr>
      <vt:lpstr>Αποτελέσματα ResNetTransfer</vt:lpstr>
      <vt:lpstr>Τελική Σύγκριση 3 Μοντέλων</vt:lpstr>
      <vt:lpstr>Συμπεράσματα</vt:lpstr>
      <vt:lpstr>Δοκιμή CNN02 με Εικόνες 224x224</vt:lpstr>
      <vt:lpstr>Πίνακας Αποτελεσμάτων</vt:lpstr>
      <vt:lpstr>CNN02: Accuracy vs Learning Rate</vt:lpstr>
      <vt:lpstr>ResNetTransfer: Accuracy vs Learning Rate</vt:lpstr>
      <vt:lpstr>Επίλογος – Συνολικά Συμπεράσματα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Popi Katsouli</cp:lastModifiedBy>
  <cp:revision>2</cp:revision>
  <dcterms:created xsi:type="dcterms:W3CDTF">2013-01-27T09:14:16Z</dcterms:created>
  <dcterms:modified xsi:type="dcterms:W3CDTF">2025-06-27T11:05:38Z</dcterms:modified>
  <cp:category/>
</cp:coreProperties>
</file>