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ECC14E-3048-4585-BEB9-183CCAF24A14}">
  <a:tblStyle styleId="{F2ECC14E-3048-4585-BEB9-183CCAF24A1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305462" y="190196"/>
            <a:ext cx="4771363" cy="740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IN" sz="3200"/>
              <a:t>Replica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8792183" y="68529"/>
            <a:ext cx="232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Kaustubh Pandey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4676773" y="164651"/>
            <a:ext cx="25717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SM Travels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305461" y="908105"/>
            <a:ext cx="5876263" cy="299085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Logics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Arrivals as per schedule &amp; types given</a:t>
            </a:r>
            <a:endParaRPr>
              <a:solidFill>
                <a:schemeClr val="accent6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Trunk lines and reserve lines</a:t>
            </a:r>
            <a:endParaRPr>
              <a:solidFill>
                <a:schemeClr val="accent6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for expected wait time estimation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Three pools of Operators</a:t>
            </a:r>
            <a:endParaRPr>
              <a:solidFill>
                <a:schemeClr val="accent6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Callers queueing priority</a:t>
            </a:r>
            <a:endParaRPr>
              <a:solidFill>
                <a:schemeClr val="accent6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Callers and Operators matching as per logic given</a:t>
            </a:r>
            <a:endParaRPr>
              <a:solidFill>
                <a:schemeClr val="accent6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After call work after releasing trunk line</a:t>
            </a:r>
            <a:endParaRPr>
              <a:solidFill>
                <a:schemeClr val="accent6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 shift patterns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305461" y="4054316"/>
            <a:ext cx="5876262" cy="25720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parameter optimization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customer calling back after hanging up once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major optimization done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463044" y="4054316"/>
            <a:ext cx="5419064" cy="206073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Execution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time units = mins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Run Length = 540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replications = 500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alternative designed compared = 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Warm up period, if any = 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Optimisation used? Yes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463044" y="918151"/>
            <a:ext cx="5419064" cy="2273832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2D animation</a:t>
            </a:r>
            <a:endParaRPr>
              <a:solidFill>
                <a:schemeClr val="accent6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animation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Graphs for required performance measures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251611" y="36881"/>
            <a:ext cx="4771363" cy="740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IN" sz="3200"/>
              <a:t>Replica</a:t>
            </a:r>
            <a:endParaRPr/>
          </a:p>
        </p:txBody>
      </p:sp>
      <p:graphicFrame>
        <p:nvGraphicFramePr>
          <p:cNvPr id="96" name="Google Shape;96;p14"/>
          <p:cNvGraphicFramePr/>
          <p:nvPr/>
        </p:nvGraphicFramePr>
        <p:xfrm>
          <a:off x="217282" y="799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{F2ECC14E-3048-4585-BEB9-183CCAF24A14}</a:tableStyleId>
              </a:tblPr>
              <a:tblGrid>
                <a:gridCol w="3906150"/>
                <a:gridCol w="1307200"/>
                <a:gridCol w="1448400"/>
                <a:gridCol w="160935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cap="none" strike="noStrike"/>
                        <a:t>Output measures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Base Case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Alternate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Alternate 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1. Fraction of Gold customers with wait/ queue time of &lt;= 90 secs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2. Fraction of Silver customers with wait/ queue time of &lt;= 3 mins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3. Fraction of regular customers with wait/ queue time of &lt;= 15 mins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4. Fraction cardholders receiving busy signal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5. Fraction regulars receiving busy signal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Operating Cost per day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18559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17619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IN" sz="1600"/>
                        <a:t>SETTINGS </a:t>
                      </a:r>
                      <a:r>
                        <a:rPr b="0" lang="en-IN" sz="1600"/>
                        <a:t>(write the value for each below)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regop=14,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slvop=19,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gldop=35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600"/>
                        <a:t>regop=16,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600"/>
                        <a:t>slvop=30,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600"/>
                        <a:t>gldop=21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Trunk lines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68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67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Number of cardholder reserve lines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54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51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Operators by type and shift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mean_wait_time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19.981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17.899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7" name="Google Shape;97;p14"/>
          <p:cNvSpPr/>
          <p:nvPr/>
        </p:nvSpPr>
        <p:spPr>
          <a:xfrm>
            <a:off x="8643668" y="4149306"/>
            <a:ext cx="3295589" cy="246744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Difficulties and Learnings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to optimize a multi-parameter based system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crucial task: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analysis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not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efficiency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499994" y="145324"/>
            <a:ext cx="25717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SM Travels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2050" y="799375"/>
            <a:ext cx="3599950" cy="24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05462" y="190196"/>
            <a:ext cx="4771363" cy="740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IN" sz="3200"/>
              <a:t>Replica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05462" y="946206"/>
            <a:ext cx="8203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Wait time estimation logic:</a:t>
            </a:r>
            <a:endParaRPr b="1"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x -&gt; </a:t>
            </a:r>
            <a:r>
              <a:rPr b="1" lang="en-I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b="1" lang="en-I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to calculate for</a:t>
            </a:r>
            <a:endParaRPr b="1"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-I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ef wait_time():</a:t>
            </a:r>
            <a:endParaRPr b="1"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 = []</a:t>
            </a:r>
            <a:endParaRPr b="1"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for i in queue.before_x():</a:t>
            </a:r>
            <a:endParaRPr b="1"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		a += i.wait_time() + j.delay_time()) (j is caller being served at the moment)</a:t>
            </a:r>
            <a:endParaRPr b="1"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	return a</a:t>
            </a:r>
            <a:endParaRPr b="1"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499994" y="145324"/>
            <a:ext cx="25717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SM Travels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05462" y="190196"/>
            <a:ext cx="4771363" cy="740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IN" sz="3200"/>
              <a:t>Replica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05462" y="5648326"/>
            <a:ext cx="11576646" cy="9782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Recommendation: Keeping </a:t>
            </a: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operator</a:t>
            </a: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distributions a somewhat triangular(reg, slv, gld)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4499994" y="145324"/>
            <a:ext cx="25717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SM Travels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2800"/>
            <a:ext cx="6491300" cy="47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100" y="887790"/>
            <a:ext cx="5243501" cy="3867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