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936240"/>
          </a:xfrm>
          <a:prstGeom prst="rect"/>
          <a:noFill/>
        </p:spPr>
        <p:txBody>
          <a:bodyPr anchor="t" bIns="45720" lIns="91440" rIns="91440" rtlCol="0" tIns="45720" wrap="square">
            <a:spAutoFit/>
          </a:bodyPr>
          <a:p>
            <a:r>
              <a:rPr dirty="0" sz="2400" lang="en-US"/>
              <a:t>STUDENT NAME:</a:t>
            </a:r>
            <a:r>
              <a:rPr dirty="0" sz="2400" lang="en-US"/>
              <a:t>K</a:t>
            </a:r>
            <a:r>
              <a:rPr dirty="0" sz="2400" lang="en-US"/>
              <a:t>A</a:t>
            </a:r>
            <a:r>
              <a:rPr dirty="0" sz="2400" lang="en-US"/>
              <a:t>V</a:t>
            </a:r>
            <a:r>
              <a:rPr dirty="0" sz="2400" lang="en-US"/>
              <a:t>I</a:t>
            </a:r>
            <a:r>
              <a:rPr dirty="0" sz="2400" lang="en-US"/>
              <a:t>P</a:t>
            </a:r>
            <a:r>
              <a:rPr dirty="0" sz="2400" lang="en-US"/>
              <a:t>R</a:t>
            </a:r>
            <a:r>
              <a:rPr dirty="0" sz="2400" lang="en-US"/>
              <a:t>I</a:t>
            </a:r>
            <a:r>
              <a:rPr dirty="0" sz="2400" lang="en-US"/>
              <a:t>Y</a:t>
            </a:r>
            <a:r>
              <a:rPr dirty="0" sz="2400" lang="en-US"/>
              <a:t>A</a:t>
            </a:r>
            <a:r>
              <a:rPr dirty="0" sz="2400" lang="en-US"/>
              <a:t>.</a:t>
            </a:r>
            <a:r>
              <a:rPr dirty="0" sz="2400" lang="en-US"/>
              <a:t>P</a:t>
            </a:r>
            <a:endParaRPr altLang="en-US" lang="zh-CN"/>
          </a:p>
          <a:p>
            <a:r>
              <a:rPr dirty="0" sz="2400" lang="en-US"/>
              <a:t>REGISTER NO AND NMID:asbru3j2428b0228</a:t>
            </a:r>
            <a:r>
              <a:rPr dirty="0" sz="2400" lang="en-US"/>
              <a:t> </a:t>
            </a:r>
            <a:r>
              <a:rPr dirty="0" sz="2400" lang="en-US"/>
              <a:t>A</a:t>
            </a:r>
            <a:r>
              <a:rPr dirty="0" sz="2400" lang="en-US"/>
              <a:t>N</a:t>
            </a:r>
            <a:r>
              <a:rPr dirty="0" sz="2400" lang="en-US"/>
              <a:t>D</a:t>
            </a:r>
            <a:r>
              <a:rPr dirty="0" sz="2400" lang="en-US"/>
              <a:t> </a:t>
            </a:r>
            <a:r>
              <a:rPr dirty="0" sz="2400" lang="en-US"/>
              <a:t>5AE2572447B71CA919D48E7B6F3BDD33</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ER </a:t>
            </a:r>
            <a:r>
              <a:rPr dirty="0" sz="2400" lang="en-US"/>
              <a:t>SCIENCE </a:t>
            </a:r>
            <a:r>
              <a:rPr dirty="0" sz="2400" lang="en-US"/>
              <a:t>W</a:t>
            </a:r>
            <a:r>
              <a:rPr dirty="0" sz="2400" lang="en-US"/>
              <a:t>I</a:t>
            </a:r>
            <a:r>
              <a:rPr dirty="0" sz="2400" lang="en-US"/>
              <a:t>TH </a:t>
            </a:r>
            <a:r>
              <a:rPr dirty="0" sz="2400" lang="en-US"/>
              <a:t>D</a:t>
            </a:r>
            <a:r>
              <a:rPr dirty="0" sz="2400" lang="en-US"/>
              <a:t>A</a:t>
            </a:r>
            <a:r>
              <a:rPr dirty="0" sz="2400" lang="en-US"/>
              <a:t>T</a:t>
            </a:r>
            <a:r>
              <a:rPr dirty="0" sz="2400" lang="en-US"/>
              <a:t>A</a:t>
            </a:r>
            <a:r>
              <a:rPr dirty="0" sz="2400" lang="en-US"/>
              <a:t> </a:t>
            </a:r>
            <a:r>
              <a:rPr dirty="0" sz="2400" lang="en-US"/>
              <a:t>A</a:t>
            </a:r>
            <a:r>
              <a:rPr dirty="0" sz="2400" lang="en-US"/>
              <a:t>NALYTICS </a:t>
            </a:r>
            <a:endParaRPr altLang="en-US" lang="zh-CN"/>
          </a:p>
          <a:p>
            <a:r>
              <a:rPr dirty="0" sz="2400" lang="en-US"/>
              <a:t>COLLEGE</a:t>
            </a:r>
            <a:r>
              <a:rPr dirty="0" sz="2400" lang="en-US"/>
              <a:t>:</a:t>
            </a:r>
            <a:r>
              <a:rPr dirty="0" sz="2400" lang="en-US"/>
              <a:t> </a:t>
            </a:r>
            <a:r>
              <a:rPr dirty="0" sz="2400" lang="en-US"/>
              <a:t>T</a:t>
            </a:r>
            <a:r>
              <a:rPr dirty="0" sz="2400" lang="en-US"/>
              <a:t>I</a:t>
            </a:r>
            <a:r>
              <a:rPr dirty="0" sz="2400" lang="en-US"/>
              <a:t>R</a:t>
            </a:r>
            <a:r>
              <a:rPr dirty="0" sz="2400" lang="en-US"/>
              <a:t>U</a:t>
            </a:r>
            <a:r>
              <a:rPr dirty="0" sz="2400" lang="en-US"/>
              <a:t>P</a:t>
            </a:r>
            <a:r>
              <a:rPr dirty="0" sz="2400" lang="en-US"/>
              <a:t>P</a:t>
            </a:r>
            <a:r>
              <a:rPr dirty="0" sz="2400" lang="en-US"/>
              <a:t>U</a:t>
            </a:r>
            <a:r>
              <a:rPr dirty="0" sz="2400" lang="en-US"/>
              <a:t>R</a:t>
            </a:r>
            <a:r>
              <a:rPr dirty="0" sz="2400" lang="en-US"/>
              <a:t> </a:t>
            </a:r>
            <a:r>
              <a:rPr dirty="0" sz="2400" lang="en-US"/>
              <a:t>K</a:t>
            </a:r>
            <a:r>
              <a:rPr dirty="0" sz="2400" lang="en-US"/>
              <a:t>U</a:t>
            </a:r>
            <a:r>
              <a:rPr dirty="0" sz="2400" lang="en-US"/>
              <a:t>M</a:t>
            </a:r>
            <a:r>
              <a:rPr dirty="0" sz="2400" lang="en-US"/>
              <a:t>AR</a:t>
            </a:r>
            <a:r>
              <a:rPr dirty="0" sz="2400" lang="en-US"/>
              <a:t>A</a:t>
            </a:r>
            <a:r>
              <a:rPr dirty="0" sz="2400" lang="en-US"/>
              <a:t>N</a:t>
            </a:r>
            <a:r>
              <a:rPr dirty="0" sz="2400" lang="en-US"/>
              <a:t> </a:t>
            </a:r>
            <a:r>
              <a:rPr dirty="0" sz="2400" lang="en-US"/>
              <a:t>COLLEGE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MEN</a:t>
            </a:r>
            <a:r>
              <a:rPr dirty="0" sz="2400" lang="en-US"/>
              <a:t>/</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A</a:t>
            </a:r>
            <a:r>
              <a:rPr dirty="0" sz="2400" lang="en-US"/>
              <a:t>R</a:t>
            </a:r>
            <a:r>
              <a:rPr dirty="0" sz="2400" lang="en-US"/>
              <a:t> </a:t>
            </a:r>
            <a:r>
              <a:rPr dirty="0" sz="2400" lang="en-US"/>
              <a:t>U</a:t>
            </a:r>
            <a:r>
              <a:rPr dirty="0" sz="2400" lang="en-US"/>
              <a:t>N</a:t>
            </a:r>
            <a:r>
              <a:rPr dirty="0" sz="2400" lang="en-US"/>
              <a:t>I</a:t>
            </a:r>
            <a:r>
              <a:rPr dirty="0" sz="2400" lang="en-US"/>
              <a:t>VERSITY </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3219449" y="1668021"/>
            <a:ext cx="2394799" cy="4984385"/>
          </a:xfrm>
          <a:prstGeom prst="rect"/>
        </p:spPr>
      </p:pic>
      <p:pic>
        <p:nvPicPr>
          <p:cNvPr id="2097169" name=""/>
          <p:cNvPicPr>
            <a:picLocks/>
          </p:cNvPicPr>
          <p:nvPr/>
        </p:nvPicPr>
        <p:blipFill>
          <a:blip xmlns:r="http://schemas.openxmlformats.org/officeDocument/2006/relationships" r:embed="rId3"/>
          <a:stretch>
            <a:fillRect/>
          </a:stretch>
        </p:blipFill>
        <p:spPr>
          <a:xfrm rot="0">
            <a:off x="6266091" y="2019299"/>
            <a:ext cx="2435616" cy="468081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7" name=""/>
          <p:cNvSpPr txBox="1"/>
          <p:nvPr/>
        </p:nvSpPr>
        <p:spPr>
          <a:xfrm>
            <a:off x="1704974" y="2577176"/>
            <a:ext cx="7026340" cy="2186941"/>
          </a:xfrm>
          <a:prstGeom prst="rect"/>
        </p:spPr>
        <p:txBody>
          <a:bodyPr rtlCol="0" wrap="square">
            <a:spAutoFit/>
          </a:bodyPr>
          <a:p>
            <a:r>
              <a:rPr sz="2800" lang="en-US">
                <a:solidFill>
                  <a:srgbClr val="000000"/>
                </a:solidFill>
              </a:rPr>
              <a:t>Data analytics turns raw data into insights, helping businesses and organizations make informed decisions, identify trends, and improve performance.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600075" y="1795461"/>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0" name=""/>
          <p:cNvSpPr txBox="1"/>
          <p:nvPr/>
        </p:nvSpPr>
        <p:spPr>
          <a:xfrm>
            <a:off x="4096000" y="3219450"/>
            <a:ext cx="4000000" cy="510540"/>
          </a:xfrm>
          <a:prstGeom prst="rect"/>
        </p:spPr>
        <p:txBody>
          <a:bodyPr rtlCol="0" wrap="square">
            <a:spAutoFit/>
          </a:bodyPr>
          <a:p>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a:t>
            </a:r>
            <a:r>
              <a:rPr sz="2800" lang="en-US">
                <a:solidFill>
                  <a:srgbClr val="000000"/>
                </a:solidFill>
              </a:rPr>
              <a:t>T</a:t>
            </a:r>
            <a:r>
              <a:rPr sz="2800" lang="en-US">
                <a:solidFill>
                  <a:srgbClr val="000000"/>
                </a:solidFill>
              </a:rPr>
              <a:t>I</a:t>
            </a:r>
            <a:r>
              <a:rPr sz="2800" lang="en-US">
                <a:solidFill>
                  <a:srgbClr val="000000"/>
                </a:solidFill>
              </a:rPr>
              <a:t>C</a:t>
            </a:r>
            <a:r>
              <a:rPr sz="2800" lang="en-US">
                <a:solidFill>
                  <a:srgbClr val="000000"/>
                </a:solidFill>
              </a:rPr>
              <a:t>S</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63487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1" name=""/>
          <p:cNvSpPr txBox="1"/>
          <p:nvPr/>
        </p:nvSpPr>
        <p:spPr>
          <a:xfrm>
            <a:off x="1023937" y="1765934"/>
            <a:ext cx="6667500" cy="3025141"/>
          </a:xfrm>
          <a:prstGeom prst="rect"/>
        </p:spPr>
        <p:txBody>
          <a:bodyPr rtlCol="0" wrap="square">
            <a:spAutoFit/>
          </a:bodyPr>
          <a:p>
            <a:r>
              <a:rPr sz="2800" lang="en-US">
                <a:solidFill>
                  <a:srgbClr val="000000"/>
                </a:solidFill>
              </a:rPr>
              <a:t>A problem statement in data analytics is a clear, concise description of the issue or challenge that needs to be solved using data. It defines the what, why, and how of the problem, helping analysts focus on the objective, scope, and expected outcome.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2" name=""/>
          <p:cNvSpPr txBox="1"/>
          <p:nvPr/>
        </p:nvSpPr>
        <p:spPr>
          <a:xfrm>
            <a:off x="1189365" y="2019300"/>
            <a:ext cx="7187046" cy="3025140"/>
          </a:xfrm>
          <a:prstGeom prst="rect"/>
        </p:spPr>
        <p:txBody>
          <a:bodyPr rtlCol="0" wrap="square">
            <a:spAutoFit/>
          </a:bodyPr>
          <a:p>
            <a:r>
              <a:rPr sz="2800" lang="en-US">
                <a:solidFill>
                  <a:srgbClr val="000000"/>
                </a:solidFill>
              </a:rPr>
              <a:t>A project overview in data analytics is a short summary that explains what your project is about, why it matters, and how you approached solving the problem using data. It usually comes after the problem statement and serves as an introduction for readers, recruiters, or stakeholders.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3" name=""/>
          <p:cNvSpPr txBox="1"/>
          <p:nvPr/>
        </p:nvSpPr>
        <p:spPr>
          <a:xfrm rot="61448">
            <a:off x="1052060" y="2282272"/>
            <a:ext cx="7149088" cy="3444240"/>
          </a:xfrm>
          <a:prstGeom prst="rect"/>
        </p:spPr>
        <p:txBody>
          <a:bodyPr rtlCol="0" wrap="square">
            <a:spAutoFit/>
          </a:bodyPr>
          <a:p>
            <a:r>
              <a:rPr sz="2800" lang="en-US">
                <a:solidFill>
                  <a:srgbClr val="000000"/>
                </a:solidFill>
              </a:rPr>
              <a:t>In data analytics, the end users are the people who consume the insights, reports, dashboards, or predictions generated from data. They rely on analytics results to make better decisions, but they are not necessarily the ones doing the technical analysis.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4" name=""/>
          <p:cNvSpPr txBox="1"/>
          <p:nvPr/>
        </p:nvSpPr>
        <p:spPr>
          <a:xfrm>
            <a:off x="2998466" y="2961322"/>
            <a:ext cx="6195069" cy="3025140"/>
          </a:xfrm>
          <a:prstGeom prst="rect"/>
        </p:spPr>
        <p:txBody>
          <a:bodyPr rtlCol="0" wrap="square">
            <a:spAutoFit/>
          </a:bodyPr>
          <a:p>
            <a:r>
              <a:rPr sz="2800" lang="en-US">
                <a:solidFill>
                  <a:srgbClr val="000000"/>
                </a:solidFill>
              </a:rPr>
              <a:t>Tools: Python, R, SQL, Excel, Tableau, Power BI, Hadoop, Spark
Techniques: Cleaning, EDA, Visualization, Regression, ML, Forecasting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
          <p:cNvSpPr txBox="1"/>
          <p:nvPr/>
        </p:nvSpPr>
        <p:spPr>
          <a:xfrm>
            <a:off x="1021233" y="982340"/>
            <a:ext cx="6865466" cy="5539740"/>
          </a:xfrm>
          <a:prstGeom prst="rect"/>
        </p:spPr>
        <p:txBody>
          <a:bodyPr rtlCol="0" wrap="square">
            <a:spAutoFit/>
          </a:bodyPr>
          <a:p>
            <a:r>
              <a:rPr sz="2800" lang="en-US">
                <a:solidFill>
                  <a:srgbClr val="000000"/>
                </a:solidFill>
              </a:rPr>
              <a:t>
1. Cover / Bio
2. Projects (Problem → Data → Analysis → Insights)
3. Tools &amp; Skills
4. Contact / GitHub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6" name=""/>
          <p:cNvSpPr txBox="1"/>
          <p:nvPr/>
        </p:nvSpPr>
        <p:spPr>
          <a:xfrm>
            <a:off x="1193219" y="1909924"/>
            <a:ext cx="6659518" cy="1767840"/>
          </a:xfrm>
          <a:prstGeom prst="rect"/>
        </p:spPr>
        <p:txBody>
          <a:bodyPr rtlCol="0" wrap="square">
            <a:spAutoFit/>
          </a:bodyPr>
          <a:p>
            <a:r>
              <a:rPr sz="2800" lang="en-US">
                <a:solidFill>
                  <a:srgbClr val="000000"/>
                </a:solidFill>
              </a:rPr>
              <a:t>Features &amp; Functionality: Collect, clean, visualize data; find patterns; predict; support decisions.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2025-09-02T05:31:41Z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1ef8e9b538d3478dad72ea0db85982b5</vt:lpwstr>
  </property>
</Properties>
</file>