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63CE-C3A3-4A6F-9F10-C9AD04479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Mean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5702B-8C2F-43AE-A6A6-1C06FB92B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Kavounas</a:t>
            </a:r>
          </a:p>
        </p:txBody>
      </p:sp>
    </p:spTree>
    <p:extLst>
      <p:ext uri="{BB962C8B-B14F-4D97-AF65-F5344CB8AC3E}">
        <p14:creationId xmlns:p14="http://schemas.microsoft.com/office/powerpoint/2010/main" val="414236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B58-C21C-4199-ABD6-1429A7A8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234E-055E-4455-8530-4136378B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USE WHATEVER YOU’RE COMFORTABLE WITH!</a:t>
            </a:r>
          </a:p>
        </p:txBody>
      </p:sp>
    </p:spTree>
    <p:extLst>
      <p:ext uri="{BB962C8B-B14F-4D97-AF65-F5344CB8AC3E}">
        <p14:creationId xmlns:p14="http://schemas.microsoft.com/office/powerpoint/2010/main" val="100416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09657-2DE0-4803-935F-5BFC30B5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Bonus round!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082B-28A6-476F-BC55-FDF8A3DD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magical world of web sockets!</a:t>
            </a:r>
          </a:p>
          <a:p>
            <a:r>
              <a:rPr lang="en-US" dirty="0">
                <a:solidFill>
                  <a:srgbClr val="FFFFFF"/>
                </a:solidFill>
              </a:rPr>
              <a:t>Don’t use them (for your sake).</a:t>
            </a:r>
          </a:p>
          <a:p>
            <a:r>
              <a:rPr lang="en-US" dirty="0">
                <a:solidFill>
                  <a:srgbClr val="FFFFFF"/>
                </a:solidFill>
              </a:rPr>
              <a:t>Don’t listen to Quinn, no matter how much he tries to sell you web sockets.</a:t>
            </a:r>
          </a:p>
          <a:p>
            <a:r>
              <a:rPr lang="en-US" dirty="0">
                <a:solidFill>
                  <a:srgbClr val="FFFFFF"/>
                </a:solidFill>
              </a:rPr>
              <a:t>They don’t offer much of an upgrade.</a:t>
            </a:r>
          </a:p>
          <a:p>
            <a:r>
              <a:rPr lang="en-US" dirty="0">
                <a:solidFill>
                  <a:srgbClr val="FFFFFF"/>
                </a:solidFill>
              </a:rPr>
              <a:t>If you want to learn about Socket.io, learn the MEAN Stack first.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23E0676-88A6-4089-9418-908B3EA0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180661"/>
            <a:ext cx="4159568" cy="41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091CB-F9D4-4AF7-9106-3DC513A7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070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4033-6752-4C17-9274-3EED5C02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MEAN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F83B-2533-4FB5-BE26-8FB3AF5F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Stack:  A group of programs that work in tandem to produce a result or achieve a common goal (techopedia.org)</a:t>
            </a:r>
          </a:p>
          <a:p>
            <a:r>
              <a:rPr lang="en-US" sz="2400" dirty="0"/>
              <a:t>It is a software bundle used to create web servers</a:t>
            </a:r>
          </a:p>
          <a:p>
            <a:r>
              <a:rPr lang="en-US" sz="2400" dirty="0"/>
              <a:t>It is not the only way to create web servers (see LAMP Stack,  WAMP Stack, and MAMP Stack)</a:t>
            </a:r>
          </a:p>
          <a:p>
            <a:r>
              <a:rPr lang="en-US" sz="2400" dirty="0"/>
              <a:t>It utilizes JS, so all the problems with JS are included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CE26-4496-4EDC-9C3B-38759B3F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“MEAN”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3825-DB0F-4764-A1EE-CDECC049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MongoDB (database) </a:t>
            </a:r>
          </a:p>
          <a:p>
            <a:r>
              <a:rPr lang="en-US" sz="3200" dirty="0"/>
              <a:t>Express (server controller)</a:t>
            </a:r>
          </a:p>
          <a:p>
            <a:r>
              <a:rPr lang="en-US" sz="3200" dirty="0"/>
              <a:t>Angular (frontend presentation)</a:t>
            </a:r>
          </a:p>
          <a:p>
            <a:r>
              <a:rPr lang="en-US" sz="3200" dirty="0"/>
              <a:t>NodeJS (server)</a:t>
            </a:r>
          </a:p>
        </p:txBody>
      </p:sp>
    </p:spTree>
    <p:extLst>
      <p:ext uri="{BB962C8B-B14F-4D97-AF65-F5344CB8AC3E}">
        <p14:creationId xmlns:p14="http://schemas.microsoft.com/office/powerpoint/2010/main" val="23499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A89BC-050B-4948-B374-C26344A7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49D1-405C-41DE-8042-14A7140D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NoSQL database</a:t>
            </a:r>
          </a:p>
          <a:p>
            <a:r>
              <a:rPr lang="en-US">
                <a:solidFill>
                  <a:srgbClr val="FFFFFF"/>
                </a:solidFill>
              </a:rPr>
              <a:t>Document-Oriented DB</a:t>
            </a:r>
          </a:p>
          <a:p>
            <a:r>
              <a:rPr lang="en-US">
                <a:solidFill>
                  <a:srgbClr val="FFFFFF"/>
                </a:solidFill>
              </a:rPr>
              <a:t>Can be locally hosted or remotely hosted by service provider</a:t>
            </a:r>
          </a:p>
          <a:p>
            <a:r>
              <a:rPr lang="en-US">
                <a:solidFill>
                  <a:srgbClr val="FFFFFF"/>
                </a:solidFill>
              </a:rPr>
              <a:t>Nicer looking schema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0501F-10BC-4A15-ACB3-82B553FF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762821"/>
            <a:ext cx="4159568" cy="30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B80C6-5310-42E7-B86A-8CFFF366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4CEA-F7F0-43B5-8F3B-FF99ED81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Communications framework</a:t>
            </a:r>
          </a:p>
          <a:p>
            <a:r>
              <a:rPr lang="en-US" dirty="0">
                <a:solidFill>
                  <a:srgbClr val="FFFFFF"/>
                </a:solidFill>
              </a:rPr>
              <a:t>Allows server to talk to browser to display content</a:t>
            </a:r>
          </a:p>
          <a:p>
            <a:r>
              <a:rPr lang="en-US" dirty="0">
                <a:solidFill>
                  <a:srgbClr val="FFFFFF"/>
                </a:solidFill>
              </a:rPr>
              <a:t>URL route generation is a breeze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69EB2-DE9B-43E6-8D38-5C4FA10E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059191"/>
            <a:ext cx="4159568" cy="24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B9BB9-54AF-4477-8A45-1686FEA9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Angular (The One I didn’t Use)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D70E-BCB6-40C5-B93D-92DCFC98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Extends HTML with new attributes</a:t>
            </a:r>
          </a:p>
          <a:p>
            <a:r>
              <a:rPr lang="en-US">
                <a:solidFill>
                  <a:srgbClr val="FFFFFF"/>
                </a:solidFill>
              </a:rPr>
              <a:t>Allows for neat single-page apps</a:t>
            </a:r>
          </a:p>
          <a:p>
            <a:r>
              <a:rPr lang="en-US">
                <a:solidFill>
                  <a:srgbClr val="FFFFFF"/>
                </a:solidFill>
              </a:rPr>
              <a:t>Meant for front-end JS</a:t>
            </a:r>
          </a:p>
          <a:p>
            <a:r>
              <a:rPr lang="en-US">
                <a:solidFill>
                  <a:srgbClr val="FFFFFF"/>
                </a:solidFill>
              </a:rPr>
              <a:t>React.js serves the same purpose, which turns the MEAN Stack into the MERN Stack</a:t>
            </a:r>
          </a:p>
          <a:p>
            <a:r>
              <a:rPr lang="en-US">
                <a:solidFill>
                  <a:srgbClr val="FFFFFF"/>
                </a:solidFill>
              </a:rPr>
              <a:t>You can have a page put the value from an input field into HTML as it is being typed in 2 lines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3749F56-EA62-4440-B8EC-B45374E0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2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DDE11-7FFC-472F-90FC-61728391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8C47-B51E-4120-AAE4-7E787817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actual server part of your web server</a:t>
            </a:r>
          </a:p>
          <a:p>
            <a:r>
              <a:rPr lang="en-US" dirty="0">
                <a:solidFill>
                  <a:srgbClr val="FFFFFF"/>
                </a:solidFill>
              </a:rPr>
              <a:t>Runs JS outside of the browser</a:t>
            </a:r>
          </a:p>
          <a:p>
            <a:r>
              <a:rPr lang="en-US" dirty="0">
                <a:solidFill>
                  <a:srgbClr val="FFFFFF"/>
                </a:solidFill>
              </a:rPr>
              <a:t>The foundation that Express.js sits on</a:t>
            </a:r>
          </a:p>
          <a:p>
            <a:r>
              <a:rPr lang="en-US" dirty="0">
                <a:solidFill>
                  <a:srgbClr val="FFFFFF"/>
                </a:solidFill>
              </a:rPr>
              <a:t>Single-threaded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D89ED01-4EA4-4BCD-AC88-CD43A951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CF2E-FCBC-4811-86B8-AA1F4B1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VS. Spark JAVA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52EE5C-2F0F-4F73-9BB1-A406331C0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90749"/>
              </p:ext>
            </p:extLst>
          </p:nvPr>
        </p:nvGraphicFramePr>
        <p:xfrm>
          <a:off x="2230438" y="2638425"/>
          <a:ext cx="773112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038904595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60227573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93024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“JS is an abomination” </a:t>
                      </a:r>
                    </a:p>
                    <a:p>
                      <a:r>
                        <a:rPr lang="en-US" dirty="0"/>
                        <a:t>–Mr. Mein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Solid foundation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text editor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NetBeans, Eclipse, IntelliJ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you ever tried to debug in VS Code? You can’t.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NetBeans has actual debugging tools for you 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2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Fails silently?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starts in a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30 seconds to start server, and 30 minutes to start NetBeans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9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CF2E-FCBC-4811-86B8-AA1F4B1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VS. Spark JAVA Cont.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52EE5C-2F0F-4F73-9BB1-A406331C0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97800"/>
              </p:ext>
            </p:extLst>
          </p:nvPr>
        </p:nvGraphicFramePr>
        <p:xfrm>
          <a:off x="2230438" y="2638425"/>
          <a:ext cx="773112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038904595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60227573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93024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6884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Node.js is part of the MEAN Stack and MongoDB is written in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must make requests in SQL schema and then parse into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is a part of JS,  and reading it is easier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Again, you must parse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2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Cross-compiling?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4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3642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The Mean Stack</vt:lpstr>
      <vt:lpstr>What is the MEAN Stack</vt:lpstr>
      <vt:lpstr>What Does “MEAN” MEAN?</vt:lpstr>
      <vt:lpstr>Mongo DB</vt:lpstr>
      <vt:lpstr>Express</vt:lpstr>
      <vt:lpstr>Angular (The One I didn’t Use)</vt:lpstr>
      <vt:lpstr>Node.js</vt:lpstr>
      <vt:lpstr>NODE.JS VS. Spark JAVA</vt:lpstr>
      <vt:lpstr>NODE.JS VS. Spark JAVA Cont.</vt:lpstr>
      <vt:lpstr>The point?</vt:lpstr>
      <vt:lpstr>Bonus round!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Mean Stack</dc:title>
  <dc:creator>Peter Kavounas</dc:creator>
  <cp:lastModifiedBy>Peter Kavounas</cp:lastModifiedBy>
  <cp:revision>2</cp:revision>
  <dcterms:created xsi:type="dcterms:W3CDTF">2019-06-13T18:24:01Z</dcterms:created>
  <dcterms:modified xsi:type="dcterms:W3CDTF">2019-06-13T18:27:13Z</dcterms:modified>
</cp:coreProperties>
</file>