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86701B-405C-4FDD-BF36-8F212117FE29}"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254728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701B-405C-4FDD-BF36-8F212117FE29}"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148945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701B-405C-4FDD-BF36-8F212117FE29}"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269586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701B-405C-4FDD-BF36-8F212117FE29}"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212415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6701B-405C-4FDD-BF36-8F212117FE29}"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126202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86701B-405C-4FDD-BF36-8F212117FE29}"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326759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86701B-405C-4FDD-BF36-8F212117FE29}"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39049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86701B-405C-4FDD-BF36-8F212117FE29}"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240797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6701B-405C-4FDD-BF36-8F212117FE29}"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193218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701B-405C-4FDD-BF36-8F212117FE29}"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69257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701B-405C-4FDD-BF36-8F212117FE29}"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2D55D-391B-4411-867C-B96D03955253}" type="slidenum">
              <a:rPr lang="en-US" smtClean="0"/>
              <a:t>‹#›</a:t>
            </a:fld>
            <a:endParaRPr lang="en-US"/>
          </a:p>
        </p:txBody>
      </p:sp>
    </p:spTree>
    <p:extLst>
      <p:ext uri="{BB962C8B-B14F-4D97-AF65-F5344CB8AC3E}">
        <p14:creationId xmlns:p14="http://schemas.microsoft.com/office/powerpoint/2010/main" val="274676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6701B-405C-4FDD-BF36-8F212117FE29}"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2D55D-391B-4411-867C-B96D03955253}" type="slidenum">
              <a:rPr lang="en-US" smtClean="0"/>
              <a:t>‹#›</a:t>
            </a:fld>
            <a:endParaRPr lang="en-US"/>
          </a:p>
        </p:txBody>
      </p:sp>
    </p:spTree>
    <p:extLst>
      <p:ext uri="{BB962C8B-B14F-4D97-AF65-F5344CB8AC3E}">
        <p14:creationId xmlns:p14="http://schemas.microsoft.com/office/powerpoint/2010/main" val="43640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arfield.library.upenn.edu/classics1983/A1983QS51100001.pdf" TargetMode="External"/><Relationship Id="rId2" Type="http://schemas.openxmlformats.org/officeDocument/2006/relationships/hyperlink" Target="https://www.cscu.cornell.edu/news/statnews/stnews78.pdf" TargetMode="External"/><Relationship Id="rId1" Type="http://schemas.openxmlformats.org/officeDocument/2006/relationships/slideLayout" Target="../slideLayouts/slideLayout2.xml"/><Relationship Id="rId5" Type="http://schemas.openxmlformats.org/officeDocument/2006/relationships/hyperlink" Target="https://lifelines.readthedocs.io/en/latest/index.html" TargetMode="External"/><Relationship Id="rId4" Type="http://schemas.openxmlformats.org/officeDocument/2006/relationships/hyperlink" Target="https://www.ncbi.nlm.nih.gov/pmc/articles/PMC305945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on</a:t>
            </a:r>
            <a:endParaRPr lang="en-US" dirty="0"/>
          </a:p>
        </p:txBody>
      </p:sp>
      <p:sp>
        <p:nvSpPr>
          <p:cNvPr id="3" name="Subtitle 2"/>
          <p:cNvSpPr>
            <a:spLocks noGrp="1"/>
          </p:cNvSpPr>
          <p:nvPr>
            <p:ph type="subTitle" idx="1"/>
          </p:nvPr>
        </p:nvSpPr>
        <p:spPr/>
        <p:txBody>
          <a:bodyPr/>
          <a:lstStyle/>
          <a:p>
            <a:r>
              <a:rPr lang="en-US" dirty="0" smtClean="0"/>
              <a:t>Survival Analysis</a:t>
            </a:r>
            <a:endParaRPr lang="en-US" dirty="0"/>
          </a:p>
        </p:txBody>
      </p:sp>
    </p:spTree>
    <p:extLst>
      <p:ext uri="{BB962C8B-B14F-4D97-AF65-F5344CB8AC3E}">
        <p14:creationId xmlns:p14="http://schemas.microsoft.com/office/powerpoint/2010/main" val="18888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Estimated Values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1813" y="2153186"/>
            <a:ext cx="4420672" cy="3696216"/>
          </a:xfrm>
        </p:spPr>
      </p:pic>
    </p:spTree>
    <p:extLst>
      <p:ext uri="{BB962C8B-B14F-4D97-AF65-F5344CB8AC3E}">
        <p14:creationId xmlns:p14="http://schemas.microsoft.com/office/powerpoint/2010/main" val="2113615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017" y="1825625"/>
            <a:ext cx="7162868" cy="4792162"/>
          </a:xfrm>
        </p:spPr>
      </p:pic>
    </p:spTree>
    <p:extLst>
      <p:ext uri="{BB962C8B-B14F-4D97-AF65-F5344CB8AC3E}">
        <p14:creationId xmlns:p14="http://schemas.microsoft.com/office/powerpoint/2010/main" val="1754323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 Done Yet(Work in Process)</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sz="3200" dirty="0" smtClean="0"/>
              <a:t>              Estimate value for players in different position.</a:t>
            </a:r>
            <a:endParaRPr lang="en-US" sz="3200" dirty="0"/>
          </a:p>
        </p:txBody>
      </p:sp>
    </p:spTree>
    <p:extLst>
      <p:ext uri="{BB962C8B-B14F-4D97-AF65-F5344CB8AC3E}">
        <p14:creationId xmlns:p14="http://schemas.microsoft.com/office/powerpoint/2010/main" val="3255764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a:t>
            </a:r>
            <a:endParaRPr lang="en-US" dirty="0"/>
          </a:p>
        </p:txBody>
      </p:sp>
      <p:sp>
        <p:nvSpPr>
          <p:cNvPr id="3" name="Content Placeholder 2"/>
          <p:cNvSpPr>
            <a:spLocks noGrp="1"/>
          </p:cNvSpPr>
          <p:nvPr>
            <p:ph idx="1"/>
          </p:nvPr>
        </p:nvSpPr>
        <p:spPr/>
        <p:txBody>
          <a:bodyPr/>
          <a:lstStyle/>
          <a:p>
            <a:r>
              <a:rPr lang="en-US" dirty="0"/>
              <a:t>[1] </a:t>
            </a:r>
            <a:r>
              <a:rPr lang="en-US" u="sng" dirty="0">
                <a:hlinkClick r:id="rId2"/>
              </a:rPr>
              <a:t>https://www.cscu.cornell.edu/news/statnews/stnews78.pdf</a:t>
            </a:r>
            <a:endParaRPr lang="en-US" dirty="0"/>
          </a:p>
          <a:p>
            <a:r>
              <a:rPr lang="en-US" dirty="0"/>
              <a:t>[2] </a:t>
            </a:r>
            <a:r>
              <a:rPr lang="en-US" u="sng" dirty="0">
                <a:hlinkClick r:id="rId3"/>
              </a:rPr>
              <a:t>http://www.garfield.library.upenn.edu/classics1983/A1983QS51100001.pdf</a:t>
            </a:r>
            <a:endParaRPr lang="en-US" dirty="0"/>
          </a:p>
          <a:p>
            <a:r>
              <a:rPr lang="en-US" dirty="0"/>
              <a:t>[3]</a:t>
            </a:r>
            <a:r>
              <a:rPr lang="en-US" u="sng" dirty="0">
                <a:hlinkClick r:id="rId4"/>
              </a:rPr>
              <a:t>https://www.ncbi.nlm.nih.gov/pmc/articles/PMC3059453/</a:t>
            </a:r>
            <a:endParaRPr lang="en-US" dirty="0"/>
          </a:p>
          <a:p>
            <a:r>
              <a:rPr lang="en-US" dirty="0"/>
              <a:t>[4]</a:t>
            </a:r>
            <a:r>
              <a:rPr lang="en-US" u="sng" dirty="0">
                <a:hlinkClick r:id="rId5"/>
              </a:rPr>
              <a:t>https://lifelines.readthedocs.io/en/latest/index.html</a:t>
            </a:r>
            <a:endParaRPr lang="en-US" dirty="0"/>
          </a:p>
          <a:p>
            <a:endParaRPr lang="en-US" dirty="0"/>
          </a:p>
        </p:txBody>
      </p:sp>
    </p:spTree>
    <p:extLst>
      <p:ext uri="{BB962C8B-B14F-4D97-AF65-F5344CB8AC3E}">
        <p14:creationId xmlns:p14="http://schemas.microsoft.com/office/powerpoint/2010/main" val="2474050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a:t>
            </a:r>
            <a:endParaRPr lang="en-US" dirty="0"/>
          </a:p>
        </p:txBody>
      </p:sp>
      <p:sp>
        <p:nvSpPr>
          <p:cNvPr id="3" name="Content Placeholder 2"/>
          <p:cNvSpPr>
            <a:spLocks noGrp="1"/>
          </p:cNvSpPr>
          <p:nvPr>
            <p:ph idx="1"/>
          </p:nvPr>
        </p:nvSpPr>
        <p:spPr/>
        <p:txBody>
          <a:bodyPr/>
          <a:lstStyle/>
          <a:p>
            <a:r>
              <a:rPr lang="en-US" dirty="0" smtClean="0"/>
              <a:t>Pranta </a:t>
            </a:r>
            <a:r>
              <a:rPr lang="en-US" dirty="0" err="1" smtClean="0"/>
              <a:t>Kumer</a:t>
            </a:r>
            <a:r>
              <a:rPr lang="en-US" dirty="0" smtClean="0"/>
              <a:t> </a:t>
            </a:r>
            <a:r>
              <a:rPr lang="en-US" dirty="0" err="1" smtClean="0"/>
              <a:t>Bhuiyan</a:t>
            </a:r>
            <a:r>
              <a:rPr lang="en-US" dirty="0" smtClean="0"/>
              <a:t>(151-15-5413)</a:t>
            </a:r>
          </a:p>
          <a:p>
            <a:r>
              <a:rPr lang="en-US" dirty="0" err="1" smtClean="0"/>
              <a:t>Parves</a:t>
            </a:r>
            <a:r>
              <a:rPr lang="en-US" dirty="0" smtClean="0"/>
              <a:t> Ahmed Moon(151-15-5405)</a:t>
            </a:r>
          </a:p>
          <a:p>
            <a:r>
              <a:rPr lang="en-US" dirty="0" smtClean="0"/>
              <a:t>Md. Ali Akbar(151-15-5460)</a:t>
            </a:r>
          </a:p>
          <a:p>
            <a:r>
              <a:rPr lang="en-US" dirty="0" err="1" smtClean="0"/>
              <a:t>Md.Shahed</a:t>
            </a:r>
            <a:r>
              <a:rPr lang="en-US" dirty="0" smtClean="0"/>
              <a:t> Uddin </a:t>
            </a:r>
            <a:r>
              <a:rPr lang="en-US" dirty="0" err="1" smtClean="0"/>
              <a:t>Emon</a:t>
            </a:r>
            <a:r>
              <a:rPr lang="en-US" smtClean="0"/>
              <a:t>(151-15-4759)</a:t>
            </a:r>
            <a:endParaRPr lang="en-US"/>
          </a:p>
        </p:txBody>
      </p:sp>
    </p:spTree>
    <p:extLst>
      <p:ext uri="{BB962C8B-B14F-4D97-AF65-F5344CB8AC3E}">
        <p14:creationId xmlns:p14="http://schemas.microsoft.com/office/powerpoint/2010/main" val="3278720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Survival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828" y="1825625"/>
            <a:ext cx="6660343" cy="4351338"/>
          </a:xfrm>
        </p:spPr>
      </p:pic>
    </p:spTree>
    <p:extLst>
      <p:ext uri="{BB962C8B-B14F-4D97-AF65-F5344CB8AC3E}">
        <p14:creationId xmlns:p14="http://schemas.microsoft.com/office/powerpoint/2010/main" val="3133481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Aim</a:t>
            </a:r>
            <a:endParaRPr lang="en-US" dirty="0"/>
          </a:p>
        </p:txBody>
      </p:sp>
      <p:sp>
        <p:nvSpPr>
          <p:cNvPr id="3" name="Content Placeholder 2"/>
          <p:cNvSpPr>
            <a:spLocks noGrp="1"/>
          </p:cNvSpPr>
          <p:nvPr>
            <p:ph idx="1"/>
          </p:nvPr>
        </p:nvSpPr>
        <p:spPr/>
        <p:txBody>
          <a:bodyPr/>
          <a:lstStyle/>
          <a:p>
            <a:pPr marL="0" indent="0" algn="ctr">
              <a:buNone/>
            </a:pPr>
            <a:r>
              <a:rPr lang="en-US" dirty="0" smtClean="0"/>
              <a:t> In this </a:t>
            </a:r>
            <a:r>
              <a:rPr lang="en-US" dirty="0" smtClean="0"/>
              <a:t>project we </a:t>
            </a:r>
            <a:r>
              <a:rPr lang="en-US" dirty="0" smtClean="0"/>
              <a:t>are interested in how long drafted NFL players are in the league, so the event of interest will be the retirement of drafted NFL players. to estimate the survival function and construct the survival curve for an NFL career</a:t>
            </a:r>
            <a:r>
              <a:rPr lang="en-US" dirty="0" smtClean="0"/>
              <a:t>.</a:t>
            </a:r>
          </a:p>
          <a:p>
            <a:pPr marL="0" indent="0" algn="ctr">
              <a:buNone/>
            </a:pPr>
            <a:endParaRPr lang="en-US" dirty="0"/>
          </a:p>
          <a:p>
            <a:pPr marL="0" indent="0" algn="ctr">
              <a:buNone/>
            </a:pPr>
            <a:r>
              <a:rPr lang="en-US" u="sng" dirty="0" smtClean="0"/>
              <a:t>Factor</a:t>
            </a:r>
            <a:r>
              <a:rPr lang="en-US" dirty="0" smtClean="0"/>
              <a:t>:  </a:t>
            </a:r>
            <a:r>
              <a:rPr lang="en-US" dirty="0" err="1" smtClean="0"/>
              <a:t>duration,retired</a:t>
            </a:r>
            <a:endParaRPr lang="en-US" dirty="0"/>
          </a:p>
        </p:txBody>
      </p:sp>
    </p:spTree>
    <p:extLst>
      <p:ext uri="{BB962C8B-B14F-4D97-AF65-F5344CB8AC3E}">
        <p14:creationId xmlns:p14="http://schemas.microsoft.com/office/powerpoint/2010/main" val="245602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Survival Function</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sz="7200" dirty="0" smtClean="0"/>
              <a:t>S(t)=</a:t>
            </a:r>
            <a:r>
              <a:rPr lang="en-US" sz="7200" dirty="0" err="1" smtClean="0"/>
              <a:t>Pr</a:t>
            </a:r>
            <a:r>
              <a:rPr lang="en-US" sz="7200" dirty="0" smtClean="0"/>
              <a:t>(T&gt;t)</a:t>
            </a:r>
            <a:endParaRPr lang="en-US" sz="7200" dirty="0"/>
          </a:p>
        </p:txBody>
      </p:sp>
    </p:spTree>
    <p:extLst>
      <p:ext uri="{BB962C8B-B14F-4D97-AF65-F5344CB8AC3E}">
        <p14:creationId xmlns:p14="http://schemas.microsoft.com/office/powerpoint/2010/main" val="3862486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Kaplan-Meier Estimator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629" y="2912781"/>
            <a:ext cx="4509537" cy="1646340"/>
          </a:xfrm>
        </p:spPr>
      </p:pic>
    </p:spTree>
    <p:extLst>
      <p:ext uri="{BB962C8B-B14F-4D97-AF65-F5344CB8AC3E}">
        <p14:creationId xmlns:p14="http://schemas.microsoft.com/office/powerpoint/2010/main" val="3114324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Content Placeholder 2"/>
          <p:cNvSpPr>
            <a:spLocks noGrp="1"/>
          </p:cNvSpPr>
          <p:nvPr>
            <p:ph idx="1"/>
          </p:nvPr>
        </p:nvSpPr>
        <p:spPr/>
        <p:txBody>
          <a:bodyPr/>
          <a:lstStyle/>
          <a:p>
            <a:r>
              <a:rPr lang="en-US" dirty="0" smtClean="0"/>
              <a:t>We take data from 2007 to 2017 volume of 2796.</a:t>
            </a:r>
            <a:endParaRPr lang="en-US" dirty="0"/>
          </a:p>
        </p:txBody>
      </p:sp>
    </p:spTree>
    <p:extLst>
      <p:ext uri="{BB962C8B-B14F-4D97-AF65-F5344CB8AC3E}">
        <p14:creationId xmlns:p14="http://schemas.microsoft.com/office/powerpoint/2010/main" val="3110719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Event Table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246" y="1690688"/>
            <a:ext cx="6665608" cy="4487632"/>
          </a:xfrm>
        </p:spPr>
      </p:pic>
    </p:spTree>
    <p:extLst>
      <p:ext uri="{BB962C8B-B14F-4D97-AF65-F5344CB8AC3E}">
        <p14:creationId xmlns:p14="http://schemas.microsoft.com/office/powerpoint/2010/main" val="4210737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Estimating Using Kaplan-Meier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7628" y="2817867"/>
            <a:ext cx="5904330" cy="1316252"/>
          </a:xfrm>
        </p:spPr>
      </p:pic>
    </p:spTree>
    <p:extLst>
      <p:ext uri="{BB962C8B-B14F-4D97-AF65-F5344CB8AC3E}">
        <p14:creationId xmlns:p14="http://schemas.microsoft.com/office/powerpoint/2010/main" val="680205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143</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Presentation on</vt:lpstr>
      <vt:lpstr>Group Member</vt:lpstr>
      <vt:lpstr>Survival Analysis</vt:lpstr>
      <vt:lpstr>Our Aim</vt:lpstr>
      <vt:lpstr>Survival Function</vt:lpstr>
      <vt:lpstr>Kaplan-Meier Estimator</vt:lpstr>
      <vt:lpstr>Data</vt:lpstr>
      <vt:lpstr>Event Table</vt:lpstr>
      <vt:lpstr>Estimating Using Kaplan-Meier</vt:lpstr>
      <vt:lpstr>Estimated Values</vt:lpstr>
      <vt:lpstr>Graph</vt:lpstr>
      <vt:lpstr>Not Done Yet(Work in Process)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Pranta</dc:creator>
  <cp:lastModifiedBy>Pranta</cp:lastModifiedBy>
  <cp:revision>7</cp:revision>
  <dcterms:created xsi:type="dcterms:W3CDTF">2018-04-08T05:34:27Z</dcterms:created>
  <dcterms:modified xsi:type="dcterms:W3CDTF">2018-04-08T06:37:03Z</dcterms:modified>
</cp:coreProperties>
</file>