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6A2551-161E-49FC-B333-E7422AA3D68A}" type="datetimeFigureOut">
              <a:rPr lang="en-US" smtClean="0"/>
              <a:t>27-Oct-22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C490FB-5B49-4CBD-85F5-18B17962D9CD}" type="slidenum">
              <a:rPr lang="en-US" smtClean="0"/>
              <a:t>‹#›</a:t>
            </a:fld>
            <a:endParaRPr lang="en-US"/>
          </a:p>
        </p:txBody>
      </p:sp>
    </p:spTree>
    <p:extLst>
      <p:ext uri="{BB962C8B-B14F-4D97-AF65-F5344CB8AC3E}">
        <p14:creationId xmlns:p14="http://schemas.microsoft.com/office/powerpoint/2010/main" val="4280910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C333-E2EE-04EF-19EE-141C02A016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5CF6F6-70AB-2E81-B280-E47CE8061F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2C160A-6C79-4B73-EB36-6CD2C2BE9669}"/>
              </a:ext>
            </a:extLst>
          </p:cNvPr>
          <p:cNvSpPr>
            <a:spLocks noGrp="1"/>
          </p:cNvSpPr>
          <p:nvPr>
            <p:ph type="dt" sz="half" idx="10"/>
          </p:nvPr>
        </p:nvSpPr>
        <p:spPr/>
        <p:txBody>
          <a:bodyPr/>
          <a:lstStyle/>
          <a:p>
            <a:fld id="{36F1D83D-5690-4A0C-ABCC-16432D88EB8A}" type="datetimeFigureOut">
              <a:rPr lang="en-US" smtClean="0"/>
              <a:t>27-Oct-22</a:t>
            </a:fld>
            <a:endParaRPr lang="en-US"/>
          </a:p>
        </p:txBody>
      </p:sp>
      <p:sp>
        <p:nvSpPr>
          <p:cNvPr id="5" name="Footer Placeholder 4">
            <a:extLst>
              <a:ext uri="{FF2B5EF4-FFF2-40B4-BE49-F238E27FC236}">
                <a16:creationId xmlns:a16="http://schemas.microsoft.com/office/drawing/2014/main" id="{7A5E007A-D8F9-B1F4-EE84-497D59D67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E3C4D-7FE9-D591-5591-B069D923F60F}"/>
              </a:ext>
            </a:extLst>
          </p:cNvPr>
          <p:cNvSpPr>
            <a:spLocks noGrp="1"/>
          </p:cNvSpPr>
          <p:nvPr>
            <p:ph type="sldNum" sz="quarter" idx="12"/>
          </p:nvPr>
        </p:nvSpPr>
        <p:spPr/>
        <p:txBody>
          <a:bodyPr/>
          <a:lstStyle/>
          <a:p>
            <a:fld id="{43F374E6-BC8E-4F6A-BB22-8108121679A8}" type="slidenum">
              <a:rPr lang="en-US" smtClean="0"/>
              <a:t>‹#›</a:t>
            </a:fld>
            <a:endParaRPr lang="en-US"/>
          </a:p>
        </p:txBody>
      </p:sp>
    </p:spTree>
    <p:extLst>
      <p:ext uri="{BB962C8B-B14F-4D97-AF65-F5344CB8AC3E}">
        <p14:creationId xmlns:p14="http://schemas.microsoft.com/office/powerpoint/2010/main" val="2993056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DA3E-81F7-BD51-ED03-DEB2CB47FC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FE9237-2D96-DE44-513F-2EEDEE278A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F4D53-A4CB-F521-E0BA-E4AF5F43407C}"/>
              </a:ext>
            </a:extLst>
          </p:cNvPr>
          <p:cNvSpPr>
            <a:spLocks noGrp="1"/>
          </p:cNvSpPr>
          <p:nvPr>
            <p:ph type="dt" sz="half" idx="10"/>
          </p:nvPr>
        </p:nvSpPr>
        <p:spPr/>
        <p:txBody>
          <a:bodyPr/>
          <a:lstStyle/>
          <a:p>
            <a:fld id="{36F1D83D-5690-4A0C-ABCC-16432D88EB8A}" type="datetimeFigureOut">
              <a:rPr lang="en-US" smtClean="0"/>
              <a:t>27-Oct-22</a:t>
            </a:fld>
            <a:endParaRPr lang="en-US"/>
          </a:p>
        </p:txBody>
      </p:sp>
      <p:sp>
        <p:nvSpPr>
          <p:cNvPr id="5" name="Footer Placeholder 4">
            <a:extLst>
              <a:ext uri="{FF2B5EF4-FFF2-40B4-BE49-F238E27FC236}">
                <a16:creationId xmlns:a16="http://schemas.microsoft.com/office/drawing/2014/main" id="{44820649-830E-9EBC-0E24-DDDFE242C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61AB2-94B2-0817-DEFD-7EADD3558E71}"/>
              </a:ext>
            </a:extLst>
          </p:cNvPr>
          <p:cNvSpPr>
            <a:spLocks noGrp="1"/>
          </p:cNvSpPr>
          <p:nvPr>
            <p:ph type="sldNum" sz="quarter" idx="12"/>
          </p:nvPr>
        </p:nvSpPr>
        <p:spPr/>
        <p:txBody>
          <a:bodyPr/>
          <a:lstStyle/>
          <a:p>
            <a:fld id="{43F374E6-BC8E-4F6A-BB22-8108121679A8}" type="slidenum">
              <a:rPr lang="en-US" smtClean="0"/>
              <a:t>‹#›</a:t>
            </a:fld>
            <a:endParaRPr lang="en-US"/>
          </a:p>
        </p:txBody>
      </p:sp>
    </p:spTree>
    <p:extLst>
      <p:ext uri="{BB962C8B-B14F-4D97-AF65-F5344CB8AC3E}">
        <p14:creationId xmlns:p14="http://schemas.microsoft.com/office/powerpoint/2010/main" val="1653890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312E10-2D51-04B8-2F48-030695FA64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4AB54B-5609-D21D-1059-56E4404CDC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CC176E-5908-DC8B-89DC-551AAD03B3F0}"/>
              </a:ext>
            </a:extLst>
          </p:cNvPr>
          <p:cNvSpPr>
            <a:spLocks noGrp="1"/>
          </p:cNvSpPr>
          <p:nvPr>
            <p:ph type="dt" sz="half" idx="10"/>
          </p:nvPr>
        </p:nvSpPr>
        <p:spPr/>
        <p:txBody>
          <a:bodyPr/>
          <a:lstStyle/>
          <a:p>
            <a:fld id="{36F1D83D-5690-4A0C-ABCC-16432D88EB8A}" type="datetimeFigureOut">
              <a:rPr lang="en-US" smtClean="0"/>
              <a:t>27-Oct-22</a:t>
            </a:fld>
            <a:endParaRPr lang="en-US"/>
          </a:p>
        </p:txBody>
      </p:sp>
      <p:sp>
        <p:nvSpPr>
          <p:cNvPr id="5" name="Footer Placeholder 4">
            <a:extLst>
              <a:ext uri="{FF2B5EF4-FFF2-40B4-BE49-F238E27FC236}">
                <a16:creationId xmlns:a16="http://schemas.microsoft.com/office/drawing/2014/main" id="{FEA4C4A1-502E-DB6C-5CFD-B26333F12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E1F64-7411-A614-A7EE-40F43229C723}"/>
              </a:ext>
            </a:extLst>
          </p:cNvPr>
          <p:cNvSpPr>
            <a:spLocks noGrp="1"/>
          </p:cNvSpPr>
          <p:nvPr>
            <p:ph type="sldNum" sz="quarter" idx="12"/>
          </p:nvPr>
        </p:nvSpPr>
        <p:spPr/>
        <p:txBody>
          <a:bodyPr/>
          <a:lstStyle/>
          <a:p>
            <a:fld id="{43F374E6-BC8E-4F6A-BB22-8108121679A8}" type="slidenum">
              <a:rPr lang="en-US" smtClean="0"/>
              <a:t>‹#›</a:t>
            </a:fld>
            <a:endParaRPr lang="en-US"/>
          </a:p>
        </p:txBody>
      </p:sp>
    </p:spTree>
    <p:extLst>
      <p:ext uri="{BB962C8B-B14F-4D97-AF65-F5344CB8AC3E}">
        <p14:creationId xmlns:p14="http://schemas.microsoft.com/office/powerpoint/2010/main" val="229594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FF38-9AEA-0738-F023-296A64437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665CB-D864-915E-B9AF-BE586FCA2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7DD0F7-7E11-4CD6-EE04-EA060C59EE82}"/>
              </a:ext>
            </a:extLst>
          </p:cNvPr>
          <p:cNvSpPr>
            <a:spLocks noGrp="1"/>
          </p:cNvSpPr>
          <p:nvPr>
            <p:ph type="dt" sz="half" idx="10"/>
          </p:nvPr>
        </p:nvSpPr>
        <p:spPr/>
        <p:txBody>
          <a:bodyPr/>
          <a:lstStyle/>
          <a:p>
            <a:fld id="{36F1D83D-5690-4A0C-ABCC-16432D88EB8A}" type="datetimeFigureOut">
              <a:rPr lang="en-US" smtClean="0"/>
              <a:t>27-Oct-22</a:t>
            </a:fld>
            <a:endParaRPr lang="en-US"/>
          </a:p>
        </p:txBody>
      </p:sp>
      <p:sp>
        <p:nvSpPr>
          <p:cNvPr id="5" name="Footer Placeholder 4">
            <a:extLst>
              <a:ext uri="{FF2B5EF4-FFF2-40B4-BE49-F238E27FC236}">
                <a16:creationId xmlns:a16="http://schemas.microsoft.com/office/drawing/2014/main" id="{590544F2-2621-7B2A-5FBF-64D9AAEE0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5418E-591F-F175-45D9-580CD1EAC9C8}"/>
              </a:ext>
            </a:extLst>
          </p:cNvPr>
          <p:cNvSpPr>
            <a:spLocks noGrp="1"/>
          </p:cNvSpPr>
          <p:nvPr>
            <p:ph type="sldNum" sz="quarter" idx="12"/>
          </p:nvPr>
        </p:nvSpPr>
        <p:spPr/>
        <p:txBody>
          <a:bodyPr/>
          <a:lstStyle/>
          <a:p>
            <a:fld id="{43F374E6-BC8E-4F6A-BB22-8108121679A8}" type="slidenum">
              <a:rPr lang="en-US" smtClean="0"/>
              <a:t>‹#›</a:t>
            </a:fld>
            <a:endParaRPr lang="en-US"/>
          </a:p>
        </p:txBody>
      </p:sp>
    </p:spTree>
    <p:extLst>
      <p:ext uri="{BB962C8B-B14F-4D97-AF65-F5344CB8AC3E}">
        <p14:creationId xmlns:p14="http://schemas.microsoft.com/office/powerpoint/2010/main" val="375163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856A-A1CC-222F-0F9D-DF0BC80B72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3702BF-9D32-2F78-3A4A-47C0A95500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957C00-A680-EB94-8806-77465333E0EB}"/>
              </a:ext>
            </a:extLst>
          </p:cNvPr>
          <p:cNvSpPr>
            <a:spLocks noGrp="1"/>
          </p:cNvSpPr>
          <p:nvPr>
            <p:ph type="dt" sz="half" idx="10"/>
          </p:nvPr>
        </p:nvSpPr>
        <p:spPr/>
        <p:txBody>
          <a:bodyPr/>
          <a:lstStyle/>
          <a:p>
            <a:fld id="{36F1D83D-5690-4A0C-ABCC-16432D88EB8A}" type="datetimeFigureOut">
              <a:rPr lang="en-US" smtClean="0"/>
              <a:t>27-Oct-22</a:t>
            </a:fld>
            <a:endParaRPr lang="en-US"/>
          </a:p>
        </p:txBody>
      </p:sp>
      <p:sp>
        <p:nvSpPr>
          <p:cNvPr id="5" name="Footer Placeholder 4">
            <a:extLst>
              <a:ext uri="{FF2B5EF4-FFF2-40B4-BE49-F238E27FC236}">
                <a16:creationId xmlns:a16="http://schemas.microsoft.com/office/drawing/2014/main" id="{78B52A1D-7172-D733-5B15-F24B10DC4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8DA97-9FE4-934C-345A-BC773D9B4AA1}"/>
              </a:ext>
            </a:extLst>
          </p:cNvPr>
          <p:cNvSpPr>
            <a:spLocks noGrp="1"/>
          </p:cNvSpPr>
          <p:nvPr>
            <p:ph type="sldNum" sz="quarter" idx="12"/>
          </p:nvPr>
        </p:nvSpPr>
        <p:spPr/>
        <p:txBody>
          <a:bodyPr/>
          <a:lstStyle/>
          <a:p>
            <a:fld id="{43F374E6-BC8E-4F6A-BB22-8108121679A8}" type="slidenum">
              <a:rPr lang="en-US" smtClean="0"/>
              <a:t>‹#›</a:t>
            </a:fld>
            <a:endParaRPr lang="en-US"/>
          </a:p>
        </p:txBody>
      </p:sp>
    </p:spTree>
    <p:extLst>
      <p:ext uri="{BB962C8B-B14F-4D97-AF65-F5344CB8AC3E}">
        <p14:creationId xmlns:p14="http://schemas.microsoft.com/office/powerpoint/2010/main" val="293443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1F76E-7BAE-01CA-A139-3C008DE2AF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37699-0C9F-7335-5B35-8FE0C604A5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E51634-C910-A6C0-CCCB-8949B5789C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6C99A8-7A8B-9A57-1C87-C144A333110F}"/>
              </a:ext>
            </a:extLst>
          </p:cNvPr>
          <p:cNvSpPr>
            <a:spLocks noGrp="1"/>
          </p:cNvSpPr>
          <p:nvPr>
            <p:ph type="dt" sz="half" idx="10"/>
          </p:nvPr>
        </p:nvSpPr>
        <p:spPr/>
        <p:txBody>
          <a:bodyPr/>
          <a:lstStyle/>
          <a:p>
            <a:fld id="{36F1D83D-5690-4A0C-ABCC-16432D88EB8A}" type="datetimeFigureOut">
              <a:rPr lang="en-US" smtClean="0"/>
              <a:t>27-Oct-22</a:t>
            </a:fld>
            <a:endParaRPr lang="en-US"/>
          </a:p>
        </p:txBody>
      </p:sp>
      <p:sp>
        <p:nvSpPr>
          <p:cNvPr id="6" name="Footer Placeholder 5">
            <a:extLst>
              <a:ext uri="{FF2B5EF4-FFF2-40B4-BE49-F238E27FC236}">
                <a16:creationId xmlns:a16="http://schemas.microsoft.com/office/drawing/2014/main" id="{734BF258-7952-9225-4078-CFF78C639E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AC83E-0C40-B941-52E4-0BD82EBC0B45}"/>
              </a:ext>
            </a:extLst>
          </p:cNvPr>
          <p:cNvSpPr>
            <a:spLocks noGrp="1"/>
          </p:cNvSpPr>
          <p:nvPr>
            <p:ph type="sldNum" sz="quarter" idx="12"/>
          </p:nvPr>
        </p:nvSpPr>
        <p:spPr/>
        <p:txBody>
          <a:bodyPr/>
          <a:lstStyle/>
          <a:p>
            <a:fld id="{43F374E6-BC8E-4F6A-BB22-8108121679A8}" type="slidenum">
              <a:rPr lang="en-US" smtClean="0"/>
              <a:t>‹#›</a:t>
            </a:fld>
            <a:endParaRPr lang="en-US"/>
          </a:p>
        </p:txBody>
      </p:sp>
    </p:spTree>
    <p:extLst>
      <p:ext uri="{BB962C8B-B14F-4D97-AF65-F5344CB8AC3E}">
        <p14:creationId xmlns:p14="http://schemas.microsoft.com/office/powerpoint/2010/main" val="120998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ABA5-D8A6-49D8-D3C1-7444399CD1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6A1198-041E-5598-174E-2A0D51DB0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9A869-AEDB-F06A-6897-8020E444AD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3E9E03-E3B7-F1E9-E112-0E4ECEE77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AC3947-10BA-164C-83CA-97C46CA263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9CFD41-23C0-E99A-7128-9CE6C9055B06}"/>
              </a:ext>
            </a:extLst>
          </p:cNvPr>
          <p:cNvSpPr>
            <a:spLocks noGrp="1"/>
          </p:cNvSpPr>
          <p:nvPr>
            <p:ph type="dt" sz="half" idx="10"/>
          </p:nvPr>
        </p:nvSpPr>
        <p:spPr/>
        <p:txBody>
          <a:bodyPr/>
          <a:lstStyle/>
          <a:p>
            <a:fld id="{36F1D83D-5690-4A0C-ABCC-16432D88EB8A}" type="datetimeFigureOut">
              <a:rPr lang="en-US" smtClean="0"/>
              <a:t>27-Oct-22</a:t>
            </a:fld>
            <a:endParaRPr lang="en-US"/>
          </a:p>
        </p:txBody>
      </p:sp>
      <p:sp>
        <p:nvSpPr>
          <p:cNvPr id="8" name="Footer Placeholder 7">
            <a:extLst>
              <a:ext uri="{FF2B5EF4-FFF2-40B4-BE49-F238E27FC236}">
                <a16:creationId xmlns:a16="http://schemas.microsoft.com/office/drawing/2014/main" id="{F29D0C11-C3B4-D7D8-001E-2155094498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30F52F-E50E-3548-5EF4-2C14CDA887FD}"/>
              </a:ext>
            </a:extLst>
          </p:cNvPr>
          <p:cNvSpPr>
            <a:spLocks noGrp="1"/>
          </p:cNvSpPr>
          <p:nvPr>
            <p:ph type="sldNum" sz="quarter" idx="12"/>
          </p:nvPr>
        </p:nvSpPr>
        <p:spPr/>
        <p:txBody>
          <a:bodyPr/>
          <a:lstStyle/>
          <a:p>
            <a:fld id="{43F374E6-BC8E-4F6A-BB22-8108121679A8}" type="slidenum">
              <a:rPr lang="en-US" smtClean="0"/>
              <a:t>‹#›</a:t>
            </a:fld>
            <a:endParaRPr lang="en-US"/>
          </a:p>
        </p:txBody>
      </p:sp>
    </p:spTree>
    <p:extLst>
      <p:ext uri="{BB962C8B-B14F-4D97-AF65-F5344CB8AC3E}">
        <p14:creationId xmlns:p14="http://schemas.microsoft.com/office/powerpoint/2010/main" val="4227003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4C64-0B4D-525E-D09F-15D9AEFCFA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1D1E2B-2743-166E-F027-6DB00FB9F9E8}"/>
              </a:ext>
            </a:extLst>
          </p:cNvPr>
          <p:cNvSpPr>
            <a:spLocks noGrp="1"/>
          </p:cNvSpPr>
          <p:nvPr>
            <p:ph type="dt" sz="half" idx="10"/>
          </p:nvPr>
        </p:nvSpPr>
        <p:spPr/>
        <p:txBody>
          <a:bodyPr/>
          <a:lstStyle/>
          <a:p>
            <a:fld id="{36F1D83D-5690-4A0C-ABCC-16432D88EB8A}" type="datetimeFigureOut">
              <a:rPr lang="en-US" smtClean="0"/>
              <a:t>27-Oct-22</a:t>
            </a:fld>
            <a:endParaRPr lang="en-US"/>
          </a:p>
        </p:txBody>
      </p:sp>
      <p:sp>
        <p:nvSpPr>
          <p:cNvPr id="4" name="Footer Placeholder 3">
            <a:extLst>
              <a:ext uri="{FF2B5EF4-FFF2-40B4-BE49-F238E27FC236}">
                <a16:creationId xmlns:a16="http://schemas.microsoft.com/office/drawing/2014/main" id="{BE4B9CCC-8EF4-F265-F8BC-C52EE2CB2C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E0DBED-74B1-FE2D-15CB-4BF0BD3CEF1C}"/>
              </a:ext>
            </a:extLst>
          </p:cNvPr>
          <p:cNvSpPr>
            <a:spLocks noGrp="1"/>
          </p:cNvSpPr>
          <p:nvPr>
            <p:ph type="sldNum" sz="quarter" idx="12"/>
          </p:nvPr>
        </p:nvSpPr>
        <p:spPr/>
        <p:txBody>
          <a:bodyPr/>
          <a:lstStyle/>
          <a:p>
            <a:fld id="{43F374E6-BC8E-4F6A-BB22-8108121679A8}" type="slidenum">
              <a:rPr lang="en-US" smtClean="0"/>
              <a:t>‹#›</a:t>
            </a:fld>
            <a:endParaRPr lang="en-US"/>
          </a:p>
        </p:txBody>
      </p:sp>
    </p:spTree>
    <p:extLst>
      <p:ext uri="{BB962C8B-B14F-4D97-AF65-F5344CB8AC3E}">
        <p14:creationId xmlns:p14="http://schemas.microsoft.com/office/powerpoint/2010/main" val="4098284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D94AE1-BB0D-A208-20D9-5DB9EFF3B709}"/>
              </a:ext>
            </a:extLst>
          </p:cNvPr>
          <p:cNvSpPr>
            <a:spLocks noGrp="1"/>
          </p:cNvSpPr>
          <p:nvPr>
            <p:ph type="dt" sz="half" idx="10"/>
          </p:nvPr>
        </p:nvSpPr>
        <p:spPr/>
        <p:txBody>
          <a:bodyPr/>
          <a:lstStyle/>
          <a:p>
            <a:fld id="{36F1D83D-5690-4A0C-ABCC-16432D88EB8A}" type="datetimeFigureOut">
              <a:rPr lang="en-US" smtClean="0"/>
              <a:t>27-Oct-22</a:t>
            </a:fld>
            <a:endParaRPr lang="en-US"/>
          </a:p>
        </p:txBody>
      </p:sp>
      <p:sp>
        <p:nvSpPr>
          <p:cNvPr id="3" name="Footer Placeholder 2">
            <a:extLst>
              <a:ext uri="{FF2B5EF4-FFF2-40B4-BE49-F238E27FC236}">
                <a16:creationId xmlns:a16="http://schemas.microsoft.com/office/drawing/2014/main" id="{D08DF47B-F449-4EF4-7D6B-734F0EFA5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FFA52-32C4-0BF6-AB3B-14F1494612F8}"/>
              </a:ext>
            </a:extLst>
          </p:cNvPr>
          <p:cNvSpPr>
            <a:spLocks noGrp="1"/>
          </p:cNvSpPr>
          <p:nvPr>
            <p:ph type="sldNum" sz="quarter" idx="12"/>
          </p:nvPr>
        </p:nvSpPr>
        <p:spPr/>
        <p:txBody>
          <a:bodyPr/>
          <a:lstStyle/>
          <a:p>
            <a:fld id="{43F374E6-BC8E-4F6A-BB22-8108121679A8}" type="slidenum">
              <a:rPr lang="en-US" smtClean="0"/>
              <a:t>‹#›</a:t>
            </a:fld>
            <a:endParaRPr lang="en-US"/>
          </a:p>
        </p:txBody>
      </p:sp>
    </p:spTree>
    <p:extLst>
      <p:ext uri="{BB962C8B-B14F-4D97-AF65-F5344CB8AC3E}">
        <p14:creationId xmlns:p14="http://schemas.microsoft.com/office/powerpoint/2010/main" val="1426988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10C5-5FA7-481B-18BE-1A3F6458A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D4DAE3-F140-9FCC-D9D7-9F6BF62DC7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41B798-E635-EF15-89AD-B122DAC45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A6EA6-702A-6F28-DE75-B668EAA1023B}"/>
              </a:ext>
            </a:extLst>
          </p:cNvPr>
          <p:cNvSpPr>
            <a:spLocks noGrp="1"/>
          </p:cNvSpPr>
          <p:nvPr>
            <p:ph type="dt" sz="half" idx="10"/>
          </p:nvPr>
        </p:nvSpPr>
        <p:spPr/>
        <p:txBody>
          <a:bodyPr/>
          <a:lstStyle/>
          <a:p>
            <a:fld id="{36F1D83D-5690-4A0C-ABCC-16432D88EB8A}" type="datetimeFigureOut">
              <a:rPr lang="en-US" smtClean="0"/>
              <a:t>27-Oct-22</a:t>
            </a:fld>
            <a:endParaRPr lang="en-US"/>
          </a:p>
        </p:txBody>
      </p:sp>
      <p:sp>
        <p:nvSpPr>
          <p:cNvPr id="6" name="Footer Placeholder 5">
            <a:extLst>
              <a:ext uri="{FF2B5EF4-FFF2-40B4-BE49-F238E27FC236}">
                <a16:creationId xmlns:a16="http://schemas.microsoft.com/office/drawing/2014/main" id="{8627CA13-52FD-D7C8-7551-3D1D01EB77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AF9B75-BD3B-57C1-D32B-B5B923120D52}"/>
              </a:ext>
            </a:extLst>
          </p:cNvPr>
          <p:cNvSpPr>
            <a:spLocks noGrp="1"/>
          </p:cNvSpPr>
          <p:nvPr>
            <p:ph type="sldNum" sz="quarter" idx="12"/>
          </p:nvPr>
        </p:nvSpPr>
        <p:spPr/>
        <p:txBody>
          <a:bodyPr/>
          <a:lstStyle/>
          <a:p>
            <a:fld id="{43F374E6-BC8E-4F6A-BB22-8108121679A8}" type="slidenum">
              <a:rPr lang="en-US" smtClean="0"/>
              <a:t>‹#›</a:t>
            </a:fld>
            <a:endParaRPr lang="en-US"/>
          </a:p>
        </p:txBody>
      </p:sp>
    </p:spTree>
    <p:extLst>
      <p:ext uri="{BB962C8B-B14F-4D97-AF65-F5344CB8AC3E}">
        <p14:creationId xmlns:p14="http://schemas.microsoft.com/office/powerpoint/2010/main" val="3016357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4681-665C-8E5B-70A3-65555EC8B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FD3385-DFEA-AFAE-5569-529F0EFC49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675279-77D4-7B61-D9D0-1129D9239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47631-AFA0-472F-4365-7F1C9A771A10}"/>
              </a:ext>
            </a:extLst>
          </p:cNvPr>
          <p:cNvSpPr>
            <a:spLocks noGrp="1"/>
          </p:cNvSpPr>
          <p:nvPr>
            <p:ph type="dt" sz="half" idx="10"/>
          </p:nvPr>
        </p:nvSpPr>
        <p:spPr/>
        <p:txBody>
          <a:bodyPr/>
          <a:lstStyle/>
          <a:p>
            <a:fld id="{36F1D83D-5690-4A0C-ABCC-16432D88EB8A}" type="datetimeFigureOut">
              <a:rPr lang="en-US" smtClean="0"/>
              <a:t>27-Oct-22</a:t>
            </a:fld>
            <a:endParaRPr lang="en-US"/>
          </a:p>
        </p:txBody>
      </p:sp>
      <p:sp>
        <p:nvSpPr>
          <p:cNvPr id="6" name="Footer Placeholder 5">
            <a:extLst>
              <a:ext uri="{FF2B5EF4-FFF2-40B4-BE49-F238E27FC236}">
                <a16:creationId xmlns:a16="http://schemas.microsoft.com/office/drawing/2014/main" id="{54ABC6A3-9371-681D-5B6E-6106CC248C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89E49F-66BD-9461-D572-4153595DF72F}"/>
              </a:ext>
            </a:extLst>
          </p:cNvPr>
          <p:cNvSpPr>
            <a:spLocks noGrp="1"/>
          </p:cNvSpPr>
          <p:nvPr>
            <p:ph type="sldNum" sz="quarter" idx="12"/>
          </p:nvPr>
        </p:nvSpPr>
        <p:spPr/>
        <p:txBody>
          <a:bodyPr/>
          <a:lstStyle/>
          <a:p>
            <a:fld id="{43F374E6-BC8E-4F6A-BB22-8108121679A8}" type="slidenum">
              <a:rPr lang="en-US" smtClean="0"/>
              <a:t>‹#›</a:t>
            </a:fld>
            <a:endParaRPr lang="en-US"/>
          </a:p>
        </p:txBody>
      </p:sp>
    </p:spTree>
    <p:extLst>
      <p:ext uri="{BB962C8B-B14F-4D97-AF65-F5344CB8AC3E}">
        <p14:creationId xmlns:p14="http://schemas.microsoft.com/office/powerpoint/2010/main" val="3096685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CF1D87-14A8-6437-35CA-3AEA673BA8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0D13A3-9070-712F-068A-54EA8FC735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34961-ACF1-D092-838C-E156C2EDAF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1D83D-5690-4A0C-ABCC-16432D88EB8A}" type="datetimeFigureOut">
              <a:rPr lang="en-US" smtClean="0"/>
              <a:t>27-Oct-22</a:t>
            </a:fld>
            <a:endParaRPr lang="en-US"/>
          </a:p>
        </p:txBody>
      </p:sp>
      <p:sp>
        <p:nvSpPr>
          <p:cNvPr id="5" name="Footer Placeholder 4">
            <a:extLst>
              <a:ext uri="{FF2B5EF4-FFF2-40B4-BE49-F238E27FC236}">
                <a16:creationId xmlns:a16="http://schemas.microsoft.com/office/drawing/2014/main" id="{F1A4F502-0C2F-4DE8-9A99-FDB1E82EC9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D59AD1-263B-9250-AC49-0E620EE2D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374E6-BC8E-4F6A-BB22-8108121679A8}" type="slidenum">
              <a:rPr lang="en-US" smtClean="0"/>
              <a:t>‹#›</a:t>
            </a:fld>
            <a:endParaRPr lang="en-US"/>
          </a:p>
        </p:txBody>
      </p:sp>
    </p:spTree>
    <p:extLst>
      <p:ext uri="{BB962C8B-B14F-4D97-AF65-F5344CB8AC3E}">
        <p14:creationId xmlns:p14="http://schemas.microsoft.com/office/powerpoint/2010/main" val="3475759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80D64-84E9-DF0D-D85D-BDE53814616C}"/>
              </a:ext>
            </a:extLst>
          </p:cNvPr>
          <p:cNvSpPr/>
          <p:nvPr/>
        </p:nvSpPr>
        <p:spPr>
          <a:xfrm>
            <a:off x="1308683" y="385894"/>
            <a:ext cx="10259730" cy="1359498"/>
          </a:xfrm>
          <a:prstGeom prst="rect">
            <a:avLst/>
          </a:prstGeom>
          <a:solidFill>
            <a:srgbClr val="7030A0">
              <a:alpha val="50000"/>
            </a:srgb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23C51A75-3FF1-AB99-0EEA-8B78BEB4C786}"/>
              </a:ext>
            </a:extLst>
          </p:cNvPr>
          <p:cNvCxnSpPr>
            <a:cxnSpLocks/>
          </p:cNvCxnSpPr>
          <p:nvPr/>
        </p:nvCxnSpPr>
        <p:spPr>
          <a:xfrm>
            <a:off x="6400800" y="1904302"/>
            <a:ext cx="0" cy="4352776"/>
          </a:xfrm>
          <a:prstGeom prst="line">
            <a:avLst/>
          </a:prstGeom>
          <a:ln w="38100">
            <a:solidFill>
              <a:schemeClr val="accent3">
                <a:lumMod val="60000"/>
                <a:lumOff val="40000"/>
              </a:schemeClr>
            </a:solidFill>
          </a:ln>
        </p:spPr>
        <p:style>
          <a:lnRef idx="3">
            <a:schemeClr val="dk1"/>
          </a:lnRef>
          <a:fillRef idx="0">
            <a:schemeClr val="dk1"/>
          </a:fillRef>
          <a:effectRef idx="2">
            <a:schemeClr val="dk1"/>
          </a:effectRef>
          <a:fontRef idx="minor">
            <a:schemeClr val="tx1"/>
          </a:fontRef>
        </p:style>
      </p:cxnSp>
      <p:sp>
        <p:nvSpPr>
          <p:cNvPr id="13" name="Google Shape;20;p1">
            <a:extLst>
              <a:ext uri="{FF2B5EF4-FFF2-40B4-BE49-F238E27FC236}">
                <a16:creationId xmlns:a16="http://schemas.microsoft.com/office/drawing/2014/main" id="{4D1D9A81-D011-D07F-9117-27B5C6D8431B}"/>
              </a:ext>
            </a:extLst>
          </p:cNvPr>
          <p:cNvSpPr/>
          <p:nvPr/>
        </p:nvSpPr>
        <p:spPr>
          <a:xfrm>
            <a:off x="1308683" y="1904302"/>
            <a:ext cx="4924335" cy="435277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lang="en-US" sz="1428" dirty="0">
              <a:solidFill>
                <a:srgbClr val="000000"/>
              </a:solidFill>
              <a:latin typeface="Arial"/>
              <a:ea typeface="Arial"/>
              <a:cs typeface="Arial"/>
              <a:sym typeface="Arial"/>
            </a:endParaRPr>
          </a:p>
        </p:txBody>
      </p:sp>
      <p:sp>
        <p:nvSpPr>
          <p:cNvPr id="18" name="Google Shape;20;p1">
            <a:extLst>
              <a:ext uri="{FF2B5EF4-FFF2-40B4-BE49-F238E27FC236}">
                <a16:creationId xmlns:a16="http://schemas.microsoft.com/office/drawing/2014/main" id="{EB39968A-7B3C-6E4A-C130-C85F25BE2E28}"/>
              </a:ext>
            </a:extLst>
          </p:cNvPr>
          <p:cNvSpPr/>
          <p:nvPr/>
        </p:nvSpPr>
        <p:spPr>
          <a:xfrm>
            <a:off x="6568583" y="1904302"/>
            <a:ext cx="5092114" cy="435277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428" dirty="0">
              <a:solidFill>
                <a:srgbClr val="000000"/>
              </a:solidFill>
              <a:latin typeface="Arial"/>
              <a:ea typeface="Arial"/>
              <a:cs typeface="Arial"/>
              <a:sym typeface="Arial"/>
            </a:endParaRPr>
          </a:p>
        </p:txBody>
      </p:sp>
      <p:sp>
        <p:nvSpPr>
          <p:cNvPr id="20" name="Google Shape;34;p1">
            <a:extLst>
              <a:ext uri="{FF2B5EF4-FFF2-40B4-BE49-F238E27FC236}">
                <a16:creationId xmlns:a16="http://schemas.microsoft.com/office/drawing/2014/main" id="{CF4BC1E2-74D8-1582-4EAE-6C47C0ABB806}"/>
              </a:ext>
            </a:extLst>
          </p:cNvPr>
          <p:cNvSpPr txBox="1"/>
          <p:nvPr/>
        </p:nvSpPr>
        <p:spPr>
          <a:xfrm>
            <a:off x="1308682" y="2302068"/>
            <a:ext cx="4787317" cy="1906391"/>
          </a:xfrm>
          <a:prstGeom prst="rect">
            <a:avLst/>
          </a:prstGeom>
          <a:noFill/>
          <a:ln>
            <a:noFill/>
          </a:ln>
        </p:spPr>
        <p:txBody>
          <a:bodyPr spcFirstLastPara="1" wrap="square" lIns="91425" tIns="45700" rIns="91425" bIns="45700" anchor="t" anchorCtr="0">
            <a:noAutofit/>
          </a:bodyPr>
          <a:lstStyle/>
          <a:p>
            <a:pPr algn="just"/>
            <a:r>
              <a:rPr lang="en-US" sz="1100" dirty="0">
                <a:latin typeface="Times New Roman" panose="02020603050405020304" pitchFamily="18" charset="0"/>
                <a:cs typeface="Times New Roman" panose="02020603050405020304" pitchFamily="18" charset="0"/>
              </a:rPr>
              <a:t>Gold Coast Hotels Limited is one of the leading provider of hotel services in the European Union (EU). It is the parent Company (herein referred to as The Group) of City Hotel and Resort Hotel. In the last three (3) years (i.e., from 2015 to 2017), The Group has reported growing cancellations in its books which has adversely affected its rate of occupancy and thus affecting its financial viability. Management of The Group wants to reverse this negative trend and make their hotels the most sort after hotel in the EU and globally. They aim to do this by improving booking demands by at least 30% while reducing cancellations by 15%. Management of Resorts Hotel also want to know which variables or activities influence cancelation the most. </a:t>
            </a:r>
          </a:p>
        </p:txBody>
      </p:sp>
      <p:sp>
        <p:nvSpPr>
          <p:cNvPr id="22" name="Google Shape;24;p1">
            <a:extLst>
              <a:ext uri="{FF2B5EF4-FFF2-40B4-BE49-F238E27FC236}">
                <a16:creationId xmlns:a16="http://schemas.microsoft.com/office/drawing/2014/main" id="{C4EC5646-B94D-5C37-DBDF-3E370F94828A}"/>
              </a:ext>
            </a:extLst>
          </p:cNvPr>
          <p:cNvSpPr/>
          <p:nvPr/>
        </p:nvSpPr>
        <p:spPr>
          <a:xfrm>
            <a:off x="1378575" y="1991084"/>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b="1" dirty="0">
                <a:solidFill>
                  <a:srgbClr val="7030A0"/>
                </a:solidFill>
                <a:effectLst>
                  <a:outerShdw blurRad="38100" dist="38100" dir="2700000" algn="tl">
                    <a:srgbClr val="000000">
                      <a:alpha val="43137"/>
                    </a:srgbClr>
                  </a:outerShdw>
                </a:effectLst>
                <a:latin typeface="Times New Roman" panose="02020603050405020304" pitchFamily="18" charset="0"/>
                <a:ea typeface="Arial"/>
                <a:cs typeface="Times New Roman" panose="02020603050405020304" pitchFamily="18" charset="0"/>
                <a:sym typeface="Arial"/>
              </a:rPr>
              <a:t>CONTEXT</a:t>
            </a:r>
            <a:endParaRPr sz="1400" b="1" dirty="0">
              <a:solidFill>
                <a:srgbClr val="7030A0"/>
              </a:solidFill>
              <a:effectLst>
                <a:outerShdw blurRad="38100" dist="38100" dir="2700000" algn="tl">
                  <a:srgbClr val="000000">
                    <a:alpha val="43137"/>
                  </a:srgbClr>
                </a:outerShdw>
              </a:effectLst>
              <a:latin typeface="Times New Roman" panose="02020603050405020304" pitchFamily="18" charset="0"/>
              <a:ea typeface="Arial"/>
              <a:cs typeface="Times New Roman" panose="02020603050405020304" pitchFamily="18" charset="0"/>
              <a:sym typeface="Arial"/>
            </a:endParaRPr>
          </a:p>
        </p:txBody>
      </p:sp>
      <p:sp>
        <p:nvSpPr>
          <p:cNvPr id="30" name="Google Shape;35;p1">
            <a:extLst>
              <a:ext uri="{FF2B5EF4-FFF2-40B4-BE49-F238E27FC236}">
                <a16:creationId xmlns:a16="http://schemas.microsoft.com/office/drawing/2014/main" id="{65244D54-9FB9-B3A8-134D-0C4737022052}"/>
              </a:ext>
            </a:extLst>
          </p:cNvPr>
          <p:cNvSpPr txBox="1"/>
          <p:nvPr/>
        </p:nvSpPr>
        <p:spPr>
          <a:xfrm>
            <a:off x="1343629" y="4454151"/>
            <a:ext cx="4752370" cy="413954"/>
          </a:xfrm>
          <a:prstGeom prst="rect">
            <a:avLst/>
          </a:prstGeom>
          <a:noFill/>
          <a:ln>
            <a:noFill/>
          </a:ln>
        </p:spPr>
        <p:txBody>
          <a:bodyPr spcFirstLastPara="1" wrap="square" lIns="91425" tIns="45700" rIns="91425" bIns="45700" anchor="t" anchorCtr="0">
            <a:noAutofit/>
          </a:bodyPr>
          <a:lstStyle/>
          <a:p>
            <a:pPr lvl="0"/>
            <a:r>
              <a:rPr lang="en-US" sz="1100" dirty="0">
                <a:latin typeface="Times New Roman" panose="02020603050405020304" pitchFamily="18" charset="0"/>
                <a:cs typeface="Times New Roman" panose="02020603050405020304" pitchFamily="18" charset="0"/>
              </a:rPr>
              <a:t>Improve bookings demand by 30% and minimize cancellations by 15% by the end of the 2021/ 2022 financial year.</a:t>
            </a:r>
            <a:endParaRPr sz="1100" b="1"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1" name="Google Shape;28;p1">
            <a:extLst>
              <a:ext uri="{FF2B5EF4-FFF2-40B4-BE49-F238E27FC236}">
                <a16:creationId xmlns:a16="http://schemas.microsoft.com/office/drawing/2014/main" id="{8310F808-F643-2CD1-1580-917607F32BB4}"/>
              </a:ext>
            </a:extLst>
          </p:cNvPr>
          <p:cNvSpPr/>
          <p:nvPr/>
        </p:nvSpPr>
        <p:spPr>
          <a:xfrm>
            <a:off x="1378575" y="4258006"/>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b="1" dirty="0">
                <a:solidFill>
                  <a:srgbClr val="7030A0"/>
                </a:solidFill>
                <a:effectLst>
                  <a:outerShdw blurRad="38100" dist="38100" dir="2700000" algn="tl">
                    <a:srgbClr val="000000">
                      <a:alpha val="43137"/>
                    </a:srgbClr>
                  </a:outerShdw>
                </a:effectLst>
                <a:latin typeface="Times New Roman" panose="02020603050405020304" pitchFamily="18" charset="0"/>
                <a:ea typeface="Arial"/>
                <a:cs typeface="Times New Roman" panose="02020603050405020304" pitchFamily="18" charset="0"/>
                <a:sym typeface="Arial"/>
              </a:rPr>
              <a:t>CRITERIA FOR SUCCESS</a:t>
            </a:r>
            <a:endParaRPr lang="en-AU" sz="1400" b="1" dirty="0">
              <a:solidFill>
                <a:srgbClr val="7030A0"/>
              </a:solidFill>
              <a:effectLst>
                <a:outerShdw blurRad="38100" dist="38100" dir="2700000" algn="tl">
                  <a:srgbClr val="000000">
                    <a:alpha val="43137"/>
                  </a:srgbClr>
                </a:outerShdw>
              </a:effectLst>
              <a:latin typeface="Times New Roman" panose="02020603050405020304" pitchFamily="18" charset="0"/>
              <a:ea typeface="Arial"/>
              <a:cs typeface="Times New Roman" panose="02020603050405020304" pitchFamily="18" charset="0"/>
              <a:sym typeface="Arial"/>
            </a:endParaRPr>
          </a:p>
        </p:txBody>
      </p:sp>
      <p:sp>
        <p:nvSpPr>
          <p:cNvPr id="32" name="Google Shape;36;p1">
            <a:extLst>
              <a:ext uri="{FF2B5EF4-FFF2-40B4-BE49-F238E27FC236}">
                <a16:creationId xmlns:a16="http://schemas.microsoft.com/office/drawing/2014/main" id="{BD7A62EF-90D2-7432-006B-3288AA0614DF}"/>
              </a:ext>
            </a:extLst>
          </p:cNvPr>
          <p:cNvSpPr txBox="1"/>
          <p:nvPr/>
        </p:nvSpPr>
        <p:spPr>
          <a:xfrm>
            <a:off x="1343629" y="5290045"/>
            <a:ext cx="4324418" cy="531915"/>
          </a:xfrm>
          <a:prstGeom prst="rect">
            <a:avLst/>
          </a:prstGeom>
          <a:noFill/>
          <a:ln>
            <a:noFill/>
          </a:ln>
        </p:spPr>
        <p:txBody>
          <a:bodyPr spcFirstLastPara="1" wrap="square" lIns="91425" tIns="45700" rIns="91425" bIns="45700" anchor="t" anchorCtr="0">
            <a:noAutofit/>
          </a:bodyPr>
          <a:lstStyle/>
          <a:p>
            <a:pPr lvl="0"/>
            <a:r>
              <a:rPr lang="en-US" sz="1100" dirty="0">
                <a:latin typeface="Times New Roman" panose="02020603050405020304" pitchFamily="18" charset="0"/>
                <a:cs typeface="Times New Roman" panose="02020603050405020304" pitchFamily="18" charset="0"/>
              </a:rPr>
              <a:t>Hotel bookings demand and cancellation (what)  in the European Union (where).</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3" name="Google Shape;32;p1">
            <a:extLst>
              <a:ext uri="{FF2B5EF4-FFF2-40B4-BE49-F238E27FC236}">
                <a16:creationId xmlns:a16="http://schemas.microsoft.com/office/drawing/2014/main" id="{9FFF152A-AC5F-EA6B-B834-BCEB37B58D5D}"/>
              </a:ext>
            </a:extLst>
          </p:cNvPr>
          <p:cNvSpPr/>
          <p:nvPr/>
        </p:nvSpPr>
        <p:spPr>
          <a:xfrm>
            <a:off x="1378575" y="5070305"/>
            <a:ext cx="3597454" cy="219740"/>
          </a:xfrm>
          <a:prstGeom prst="rect">
            <a:avLst/>
          </a:prstGeom>
          <a:noFill/>
          <a:ln>
            <a:noFill/>
          </a:ln>
        </p:spPr>
        <p:txBody>
          <a:bodyPr spcFirstLastPara="1" wrap="square" lIns="0" tIns="0" rIns="0" bIns="0" anchor="ctr" anchorCtr="0">
            <a:noAutofit/>
          </a:bodyPr>
          <a:lstStyle/>
          <a:p>
            <a:pPr>
              <a:buClr>
                <a:srgbClr val="000000"/>
              </a:buClr>
              <a:buSzPts val="1428"/>
            </a:pPr>
            <a:r>
              <a:rPr lang="en-AU" sz="1428" b="1" dirty="0">
                <a:solidFill>
                  <a:srgbClr val="7030A0"/>
                </a:solidFill>
                <a:effectLst>
                  <a:outerShdw blurRad="38100" dist="38100" dir="2700000" algn="tl">
                    <a:srgbClr val="000000">
                      <a:alpha val="43137"/>
                    </a:srgbClr>
                  </a:outerShdw>
                </a:effectLst>
                <a:latin typeface="Times New Roman" panose="02020603050405020304" pitchFamily="18" charset="0"/>
                <a:ea typeface="Arial"/>
                <a:cs typeface="Times New Roman" panose="02020603050405020304" pitchFamily="18" charset="0"/>
                <a:sym typeface="Arial"/>
              </a:rPr>
              <a:t>SCOPE OF SOLUTION SPACE </a:t>
            </a:r>
            <a:endParaRPr lang="en-AU" sz="1400" b="1" dirty="0">
              <a:solidFill>
                <a:srgbClr val="7030A0"/>
              </a:solidFill>
              <a:effectLst>
                <a:outerShdw blurRad="38100" dist="38100" dir="2700000" algn="tl">
                  <a:srgbClr val="000000">
                    <a:alpha val="43137"/>
                  </a:srgbClr>
                </a:outerShdw>
              </a:effectLst>
              <a:latin typeface="Times New Roman" panose="02020603050405020304" pitchFamily="18" charset="0"/>
              <a:ea typeface="Arial"/>
              <a:cs typeface="Times New Roman" panose="02020603050405020304" pitchFamily="18" charset="0"/>
              <a:sym typeface="Arial"/>
            </a:endParaRPr>
          </a:p>
        </p:txBody>
      </p:sp>
      <p:sp>
        <p:nvSpPr>
          <p:cNvPr id="34" name="Google Shape;48;p1">
            <a:extLst>
              <a:ext uri="{FF2B5EF4-FFF2-40B4-BE49-F238E27FC236}">
                <a16:creationId xmlns:a16="http://schemas.microsoft.com/office/drawing/2014/main" id="{84D3B97E-505E-362E-F2F0-5632D663D2B9}"/>
              </a:ext>
            </a:extLst>
          </p:cNvPr>
          <p:cNvSpPr txBox="1"/>
          <p:nvPr/>
        </p:nvSpPr>
        <p:spPr>
          <a:xfrm>
            <a:off x="1378575" y="730036"/>
            <a:ext cx="10189843" cy="875151"/>
          </a:xfrm>
          <a:prstGeom prst="rect">
            <a:avLst/>
          </a:prstGeom>
          <a:noFill/>
          <a:ln>
            <a:noFill/>
          </a:ln>
        </p:spPr>
        <p:txBody>
          <a:bodyPr spcFirstLastPara="1" wrap="square" lIns="91425" tIns="45700" rIns="91425" bIns="45700" anchor="t" anchorCtr="0">
            <a:noAutofit/>
          </a:bodyPr>
          <a:lstStyle/>
          <a:p>
            <a:pPr algn="just">
              <a:buClr>
                <a:srgbClr val="000000"/>
              </a:buClr>
              <a:buSzPts val="1400"/>
            </a:pPr>
            <a:r>
              <a:rPr lang="en-US" b="1" dirty="0">
                <a:solidFill>
                  <a:srgbClr val="000000"/>
                </a:solidFill>
                <a:effectLst>
                  <a:outerShdw blurRad="38100" dist="38100" dir="2700000" algn="tl">
                    <a:srgbClr val="000000">
                      <a:alpha val="43137"/>
                    </a:srgbClr>
                  </a:outerShdw>
                </a:effectLst>
                <a:latin typeface="Times New Roman" panose="02020603050405020304" pitchFamily="18" charset="0"/>
                <a:ea typeface="Arial"/>
                <a:cs typeface="Times New Roman" panose="02020603050405020304" pitchFamily="18" charset="0"/>
                <a:sym typeface="Arial"/>
              </a:rPr>
              <a:t>How can Gold Coast Hotels Limited improve booking demands by at least 30% and minimize the rate of cancellations by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least 15%</a:t>
            </a:r>
            <a:r>
              <a:rPr lang="en-US" b="1" dirty="0">
                <a:solidFill>
                  <a:srgbClr val="000000"/>
                </a:solidFill>
                <a:effectLst>
                  <a:outerShdw blurRad="38100" dist="38100" dir="2700000" algn="tl">
                    <a:srgbClr val="000000">
                      <a:alpha val="43137"/>
                    </a:srgbClr>
                  </a:outerShdw>
                </a:effectLst>
                <a:latin typeface="Times New Roman" panose="02020603050405020304" pitchFamily="18" charset="0"/>
                <a:ea typeface="Arial"/>
                <a:cs typeface="Times New Roman" panose="02020603050405020304" pitchFamily="18" charset="0"/>
                <a:sym typeface="Arial"/>
              </a:rPr>
              <a:t> while identifying the most influential variables that would make it more competitive during the upcoming 2018/ 2019 financial year.</a:t>
            </a:r>
          </a:p>
        </p:txBody>
      </p:sp>
      <p:sp>
        <p:nvSpPr>
          <p:cNvPr id="35" name="Google Shape;46;p1">
            <a:extLst>
              <a:ext uri="{FF2B5EF4-FFF2-40B4-BE49-F238E27FC236}">
                <a16:creationId xmlns:a16="http://schemas.microsoft.com/office/drawing/2014/main" id="{E7B39842-6835-075A-88DE-5DBCD503C5AD}"/>
              </a:ext>
            </a:extLst>
          </p:cNvPr>
          <p:cNvSpPr txBox="1">
            <a:spLocks/>
          </p:cNvSpPr>
          <p:nvPr/>
        </p:nvSpPr>
        <p:spPr>
          <a:xfrm>
            <a:off x="1699201" y="422260"/>
            <a:ext cx="8793596" cy="307777"/>
          </a:xfrm>
          <a:prstGeom prst="rect">
            <a:avLst/>
          </a:prstGeom>
          <a:noFill/>
          <a:ln>
            <a:noFill/>
          </a:ln>
        </p:spPr>
        <p:txBody>
          <a:bodyPr spcFirstLastPara="1"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u="sng" dirty="0">
                <a:solidFill>
                  <a:srgbClr val="29748D"/>
                </a:solidFill>
                <a:effectLst>
                  <a:outerShdw blurRad="38100" dist="38100" dir="2700000" algn="tl">
                    <a:srgbClr val="000000">
                      <a:alpha val="43137"/>
                    </a:srgbClr>
                  </a:outerShdw>
                </a:effectLst>
                <a:latin typeface="Times New Roman" panose="02020603050405020304" pitchFamily="18" charset="0"/>
                <a:ea typeface="Quattrocento Sans"/>
                <a:cs typeface="Times New Roman" panose="02020603050405020304" pitchFamily="18" charset="0"/>
                <a:sym typeface="Quattrocento Sans"/>
              </a:rPr>
              <a:t>PROBLEM STATEMENT WORKSHEET (HYPOTHESIS FORMATION)</a:t>
            </a: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6" name="Google Shape;25;p1">
            <a:extLst>
              <a:ext uri="{FF2B5EF4-FFF2-40B4-BE49-F238E27FC236}">
                <a16:creationId xmlns:a16="http://schemas.microsoft.com/office/drawing/2014/main" id="{D02ED2F0-2FCF-8C89-96B4-90A56B2F1A68}"/>
              </a:ext>
            </a:extLst>
          </p:cNvPr>
          <p:cNvSpPr/>
          <p:nvPr/>
        </p:nvSpPr>
        <p:spPr>
          <a:xfrm>
            <a:off x="6683691" y="1991083"/>
            <a:ext cx="412973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b="1" dirty="0">
                <a:solidFill>
                  <a:srgbClr val="7030A0"/>
                </a:solidFill>
                <a:effectLst>
                  <a:outerShdw blurRad="38100" dist="38100" dir="2700000" algn="tl">
                    <a:srgbClr val="000000">
                      <a:alpha val="43137"/>
                    </a:srgbClr>
                  </a:outerShdw>
                </a:effectLst>
                <a:latin typeface="Times New Roman" panose="02020603050405020304" pitchFamily="18" charset="0"/>
                <a:ea typeface="Arial"/>
                <a:cs typeface="Times New Roman" panose="02020603050405020304" pitchFamily="18" charset="0"/>
                <a:sym typeface="Arial"/>
              </a:rPr>
              <a:t>CONSTRAINTS WITHIN SOLUTION SPACE</a:t>
            </a:r>
            <a:endParaRPr lang="en-AU" sz="1400" b="1" dirty="0">
              <a:solidFill>
                <a:srgbClr val="7030A0"/>
              </a:solidFill>
              <a:effectLst>
                <a:outerShdw blurRad="38100" dist="38100" dir="2700000" algn="tl">
                  <a:srgbClr val="000000">
                    <a:alpha val="43137"/>
                  </a:srgbClr>
                </a:outerShdw>
              </a:effectLst>
              <a:latin typeface="Times New Roman" panose="02020603050405020304" pitchFamily="18" charset="0"/>
              <a:ea typeface="Arial"/>
              <a:cs typeface="Times New Roman" panose="02020603050405020304" pitchFamily="18" charset="0"/>
              <a:sym typeface="Arial"/>
            </a:endParaRPr>
          </a:p>
        </p:txBody>
      </p:sp>
      <p:sp>
        <p:nvSpPr>
          <p:cNvPr id="37" name="Google Shape;37;p1">
            <a:extLst>
              <a:ext uri="{FF2B5EF4-FFF2-40B4-BE49-F238E27FC236}">
                <a16:creationId xmlns:a16="http://schemas.microsoft.com/office/drawing/2014/main" id="{60BD101D-81DB-C1C5-4E40-00A6454D5A45}"/>
              </a:ext>
            </a:extLst>
          </p:cNvPr>
          <p:cNvSpPr txBox="1"/>
          <p:nvPr/>
        </p:nvSpPr>
        <p:spPr>
          <a:xfrm>
            <a:off x="6683691" y="2215286"/>
            <a:ext cx="4324418" cy="894883"/>
          </a:xfrm>
          <a:prstGeom prst="rect">
            <a:avLst/>
          </a:prstGeom>
          <a:noFill/>
          <a:ln>
            <a:noFill/>
          </a:ln>
        </p:spPr>
        <p:txBody>
          <a:bodyPr spcFirstLastPara="1" wrap="square" lIns="91425" tIns="45700" rIns="91425" bIns="45700" anchor="t" anchorCtr="0">
            <a:noAutofit/>
          </a:bodyPr>
          <a:lstStyle/>
          <a:p>
            <a:pPr marL="171450" indent="-171450">
              <a:buFont typeface="Wingdings" panose="05000000000000000000" pitchFamily="2" charset="2"/>
              <a:buChar char="Ø"/>
            </a:pPr>
            <a:r>
              <a:rPr lang="en-US" sz="1100" dirty="0">
                <a:solidFill>
                  <a:srgbClr val="000000"/>
                </a:solidFill>
                <a:latin typeface="Times New Roman" panose="02020603050405020304" pitchFamily="18" charset="0"/>
                <a:ea typeface="Arial"/>
                <a:cs typeface="Times New Roman" panose="02020603050405020304" pitchFamily="18" charset="0"/>
                <a:sym typeface="Arial"/>
              </a:rPr>
              <a:t>Lack of data on other </a:t>
            </a:r>
            <a:r>
              <a:rPr lang="en-US" sz="1100" dirty="0">
                <a:latin typeface="Times New Roman" panose="02020603050405020304" pitchFamily="18" charset="0"/>
                <a:cs typeface="Times New Roman" panose="02020603050405020304" pitchFamily="18" charset="0"/>
              </a:rPr>
              <a:t>hotels offering similar services. </a:t>
            </a:r>
          </a:p>
          <a:p>
            <a:pPr marL="171450" indent="-171450">
              <a:buFont typeface="Wingdings" panose="05000000000000000000" pitchFamily="2" charset="2"/>
              <a:buChar char="Ø"/>
            </a:pPr>
            <a:r>
              <a:rPr lang="en-US" sz="1100" dirty="0">
                <a:solidFill>
                  <a:srgbClr val="000000"/>
                </a:solidFill>
                <a:latin typeface="Times New Roman" panose="02020603050405020304" pitchFamily="18" charset="0"/>
                <a:ea typeface="Arial"/>
                <a:cs typeface="Times New Roman" panose="02020603050405020304" pitchFamily="18" charset="0"/>
                <a:sym typeface="Arial"/>
              </a:rPr>
              <a:t>Scaling up operations would require excess capital.</a:t>
            </a:r>
          </a:p>
          <a:p>
            <a:pPr marL="171450" indent="-171450">
              <a:buFont typeface="Wingdings" panose="05000000000000000000" pitchFamily="2" charset="2"/>
              <a:buChar char="Ø"/>
            </a:pPr>
            <a:r>
              <a:rPr lang="en-US" sz="1100" dirty="0">
                <a:latin typeface="Times New Roman" panose="02020603050405020304" pitchFamily="18" charset="0"/>
                <a:cs typeface="Times New Roman" panose="02020603050405020304" pitchFamily="18" charset="0"/>
              </a:rPr>
              <a:t>Rising inflation may reduce the overall demand for hotel services.</a:t>
            </a:r>
          </a:p>
          <a:p>
            <a:pPr marL="171450" indent="-171450">
              <a:buFont typeface="Wingdings" panose="05000000000000000000" pitchFamily="2" charset="2"/>
              <a:buChar char="Ø"/>
            </a:pPr>
            <a:r>
              <a:rPr lang="en-US" sz="1100" dirty="0">
                <a:latin typeface="Times New Roman" panose="02020603050405020304" pitchFamily="18" charset="0"/>
                <a:cs typeface="Times New Roman" panose="02020603050405020304" pitchFamily="18" charset="0"/>
              </a:rPr>
              <a:t>D</a:t>
            </a:r>
            <a:r>
              <a:rPr lang="en-US" sz="1100" dirty="0">
                <a:solidFill>
                  <a:srgbClr val="000000"/>
                </a:solidFill>
                <a:latin typeface="Times New Roman" panose="02020603050405020304" pitchFamily="18" charset="0"/>
                <a:ea typeface="Arial"/>
                <a:cs typeface="Times New Roman" panose="02020603050405020304" pitchFamily="18" charset="0"/>
                <a:sym typeface="Arial"/>
              </a:rPr>
              <a:t>eadline to achieve the goals are short</a:t>
            </a:r>
          </a:p>
          <a:p>
            <a:pPr marL="171450" indent="-171450">
              <a:buFont typeface="Wingdings" panose="05000000000000000000" pitchFamily="2" charset="2"/>
              <a:buChar char="Ø"/>
            </a:pPr>
            <a:r>
              <a:rPr lang="en-US" sz="1100" dirty="0">
                <a:solidFill>
                  <a:srgbClr val="000000"/>
                </a:solidFill>
                <a:latin typeface="Times New Roman" panose="02020603050405020304" pitchFamily="18" charset="0"/>
                <a:ea typeface="Arial"/>
                <a:cs typeface="Times New Roman" panose="02020603050405020304" pitchFamily="18" charset="0"/>
                <a:sym typeface="Arial"/>
              </a:rPr>
              <a:t>Lack of access to financial data may make the project look incomplete.</a:t>
            </a:r>
            <a:endParaRPr sz="1100"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8" name="Google Shape;29;p1">
            <a:extLst>
              <a:ext uri="{FF2B5EF4-FFF2-40B4-BE49-F238E27FC236}">
                <a16:creationId xmlns:a16="http://schemas.microsoft.com/office/drawing/2014/main" id="{C999C041-8AA8-4C46-BE2A-EC30977F7F7C}"/>
              </a:ext>
            </a:extLst>
          </p:cNvPr>
          <p:cNvSpPr/>
          <p:nvPr/>
        </p:nvSpPr>
        <p:spPr>
          <a:xfrm>
            <a:off x="6683690" y="3316898"/>
            <a:ext cx="4070995" cy="224203"/>
          </a:xfrm>
          <a:prstGeom prst="rect">
            <a:avLst/>
          </a:prstGeom>
          <a:noFill/>
          <a:ln>
            <a:noFill/>
          </a:ln>
        </p:spPr>
        <p:txBody>
          <a:bodyPr spcFirstLastPara="1" wrap="square" lIns="0" tIns="0" rIns="0" bIns="0" anchor="ctr" anchorCtr="0">
            <a:noAutofit/>
          </a:bodyPr>
          <a:lstStyle/>
          <a:p>
            <a:pPr>
              <a:buClr>
                <a:srgbClr val="000000"/>
              </a:buClr>
              <a:buSzPts val="1428"/>
            </a:pPr>
            <a:r>
              <a:rPr lang="en-US" sz="1428" b="1" dirty="0">
                <a:solidFill>
                  <a:srgbClr val="7030A0"/>
                </a:solidFill>
                <a:effectLst>
                  <a:outerShdw blurRad="38100" dist="38100" dir="2700000" algn="tl">
                    <a:srgbClr val="000000">
                      <a:alpha val="43137"/>
                    </a:srgbClr>
                  </a:outerShdw>
                </a:effectLst>
                <a:latin typeface="Times New Roman" panose="02020603050405020304" pitchFamily="18" charset="0"/>
                <a:ea typeface="Arial"/>
                <a:cs typeface="Times New Roman" panose="02020603050405020304" pitchFamily="18" charset="0"/>
                <a:sym typeface="Arial"/>
              </a:rPr>
              <a:t>STAKEHOLDERS TO PROVIDE KEY INSIGHTS</a:t>
            </a:r>
            <a:endParaRPr lang="en-US" sz="1400" b="1" dirty="0">
              <a:solidFill>
                <a:srgbClr val="7030A0"/>
              </a:solidFill>
              <a:effectLst>
                <a:outerShdw blurRad="38100" dist="38100" dir="2700000" algn="tl">
                  <a:srgbClr val="000000">
                    <a:alpha val="43137"/>
                  </a:srgbClr>
                </a:outerShdw>
              </a:effectLst>
              <a:latin typeface="Times New Roman" panose="02020603050405020304" pitchFamily="18" charset="0"/>
              <a:ea typeface="Arial"/>
              <a:cs typeface="Times New Roman" panose="02020603050405020304" pitchFamily="18" charset="0"/>
              <a:sym typeface="Arial"/>
            </a:endParaRPr>
          </a:p>
        </p:txBody>
      </p:sp>
      <p:sp>
        <p:nvSpPr>
          <p:cNvPr id="39" name="Google Shape;47;p1">
            <a:extLst>
              <a:ext uri="{FF2B5EF4-FFF2-40B4-BE49-F238E27FC236}">
                <a16:creationId xmlns:a16="http://schemas.microsoft.com/office/drawing/2014/main" id="{E6BEC4DE-64F3-F155-8EE8-F6C939160361}"/>
              </a:ext>
            </a:extLst>
          </p:cNvPr>
          <p:cNvSpPr txBox="1"/>
          <p:nvPr/>
        </p:nvSpPr>
        <p:spPr>
          <a:xfrm>
            <a:off x="6683691" y="3580063"/>
            <a:ext cx="4324418" cy="1081065"/>
          </a:xfrm>
          <a:prstGeom prst="rect">
            <a:avLst/>
          </a:prstGeom>
          <a:noFill/>
          <a:ln>
            <a:noFill/>
          </a:ln>
        </p:spPr>
        <p:txBody>
          <a:bodyPr spcFirstLastPara="1" wrap="square" lIns="91425" tIns="45700" rIns="91425" bIns="45700" anchor="t" anchorCtr="0">
            <a:noAutofit/>
          </a:bodyPr>
          <a:lstStyle/>
          <a:p>
            <a:pPr marL="171450" indent="-171450" algn="just">
              <a:buFont typeface="Wingdings" panose="05000000000000000000" pitchFamily="2" charset="2"/>
              <a:buChar char="Ø"/>
            </a:pPr>
            <a:r>
              <a:rPr lang="en-US" sz="1100" dirty="0">
                <a:latin typeface="Times New Roman" panose="02020603050405020304" pitchFamily="18" charset="0"/>
                <a:cs typeface="Times New Roman" panose="02020603050405020304" pitchFamily="18" charset="0"/>
              </a:rPr>
              <a:t>CEO  Gold Coast Hotels Limited, </a:t>
            </a:r>
          </a:p>
          <a:p>
            <a:pPr marL="171450" indent="-171450" algn="just">
              <a:buFont typeface="Wingdings" panose="05000000000000000000" pitchFamily="2" charset="2"/>
              <a:buChar char="Ø"/>
            </a:pPr>
            <a:r>
              <a:rPr lang="en-US" sz="1100" dirty="0">
                <a:latin typeface="Times New Roman" panose="02020603050405020304" pitchFamily="18" charset="0"/>
                <a:cs typeface="Times New Roman" panose="02020603050405020304" pitchFamily="18" charset="0"/>
              </a:rPr>
              <a:t>Chief Operations Officer of the Group,</a:t>
            </a:r>
          </a:p>
          <a:p>
            <a:pPr marL="171450" indent="-171450" algn="just">
              <a:buFont typeface="Wingdings" panose="05000000000000000000" pitchFamily="2" charset="2"/>
              <a:buChar char="Ø"/>
            </a:pPr>
            <a:r>
              <a:rPr lang="en-US" sz="1100" dirty="0">
                <a:latin typeface="Times New Roman" panose="02020603050405020304" pitchFamily="18" charset="0"/>
                <a:cs typeface="Times New Roman" panose="02020603050405020304" pitchFamily="18" charset="0"/>
              </a:rPr>
              <a:t>Head of Sales and Marketing (City &amp; Resort Hotel), </a:t>
            </a:r>
          </a:p>
          <a:p>
            <a:pPr marL="171450" indent="-171450" algn="just">
              <a:buFont typeface="Wingdings" panose="05000000000000000000" pitchFamily="2" charset="2"/>
              <a:buChar char="Ø"/>
            </a:pPr>
            <a:r>
              <a:rPr lang="en-US" sz="1100" dirty="0">
                <a:latin typeface="Times New Roman" panose="02020603050405020304" pitchFamily="18" charset="0"/>
                <a:cs typeface="Times New Roman" panose="02020603050405020304" pitchFamily="18" charset="0"/>
              </a:rPr>
              <a:t>Business Development Team of the Group</a:t>
            </a:r>
          </a:p>
          <a:p>
            <a:pPr marL="171450" indent="-171450" algn="just">
              <a:buFont typeface="Wingdings" panose="05000000000000000000" pitchFamily="2" charset="2"/>
              <a:buChar char="Ø"/>
            </a:pPr>
            <a:r>
              <a:rPr lang="en-US" sz="1100" dirty="0">
                <a:latin typeface="Times New Roman" panose="02020603050405020304" pitchFamily="18" charset="0"/>
                <a:cs typeface="Times New Roman" panose="02020603050405020304" pitchFamily="18" charset="0"/>
              </a:rPr>
              <a:t>Snr. Data Analytics &amp; Business Intelligence Manager,</a:t>
            </a:r>
          </a:p>
          <a:p>
            <a:pPr lvl="0" algn="just"/>
            <a:endParaRPr lang="en-US" sz="1100" dirty="0">
              <a:latin typeface="Times New Roman" panose="02020603050405020304" pitchFamily="18" charset="0"/>
              <a:cs typeface="Times New Roman" panose="02020603050405020304" pitchFamily="18" charset="0"/>
            </a:endParaRPr>
          </a:p>
        </p:txBody>
      </p:sp>
      <p:sp>
        <p:nvSpPr>
          <p:cNvPr id="40" name="Google Shape;33;p1">
            <a:extLst>
              <a:ext uri="{FF2B5EF4-FFF2-40B4-BE49-F238E27FC236}">
                <a16:creationId xmlns:a16="http://schemas.microsoft.com/office/drawing/2014/main" id="{E7FC6C26-670F-530A-697D-1D7A98CD2E88}"/>
              </a:ext>
            </a:extLst>
          </p:cNvPr>
          <p:cNvSpPr/>
          <p:nvPr/>
        </p:nvSpPr>
        <p:spPr>
          <a:xfrm>
            <a:off x="6683691" y="4713851"/>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b="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a:t>
            </a:r>
            <a:r>
              <a:rPr lang="en-AU" sz="1428" b="1" dirty="0">
                <a:solidFill>
                  <a:srgbClr val="7030A0"/>
                </a:solidFill>
                <a:effectLst>
                  <a:outerShdw blurRad="38100" dist="38100" dir="2700000" algn="tl">
                    <a:srgbClr val="000000">
                      <a:alpha val="43137"/>
                    </a:srgbClr>
                  </a:outerShdw>
                </a:effectLst>
                <a:latin typeface="Times New Roman" panose="02020603050405020304" pitchFamily="18" charset="0"/>
                <a:ea typeface="Arial"/>
                <a:cs typeface="Times New Roman" panose="02020603050405020304" pitchFamily="18" charset="0"/>
                <a:sym typeface="Arial"/>
              </a:rPr>
              <a:t> DATA SOURCES </a:t>
            </a:r>
            <a:endParaRPr lang="en-AU" sz="1400" b="1" dirty="0">
              <a:solidFill>
                <a:srgbClr val="7030A0"/>
              </a:solidFill>
              <a:effectLst>
                <a:outerShdw blurRad="38100" dist="38100" dir="2700000" algn="tl">
                  <a:srgbClr val="000000">
                    <a:alpha val="43137"/>
                  </a:srgbClr>
                </a:outerShdw>
              </a:effectLst>
              <a:latin typeface="Times New Roman" panose="02020603050405020304" pitchFamily="18" charset="0"/>
              <a:ea typeface="Arial"/>
              <a:cs typeface="Times New Roman" panose="02020603050405020304" pitchFamily="18" charset="0"/>
              <a:sym typeface="Arial"/>
            </a:endParaRPr>
          </a:p>
        </p:txBody>
      </p:sp>
      <p:sp>
        <p:nvSpPr>
          <p:cNvPr id="42" name="Google Shape;38;p1">
            <a:extLst>
              <a:ext uri="{FF2B5EF4-FFF2-40B4-BE49-F238E27FC236}">
                <a16:creationId xmlns:a16="http://schemas.microsoft.com/office/drawing/2014/main" id="{B633A0FC-BE2D-2792-0D81-7DC08F31A1AD}"/>
              </a:ext>
            </a:extLst>
          </p:cNvPr>
          <p:cNvSpPr txBox="1"/>
          <p:nvPr/>
        </p:nvSpPr>
        <p:spPr>
          <a:xfrm>
            <a:off x="6683691" y="5006396"/>
            <a:ext cx="4324418" cy="924621"/>
          </a:xfrm>
          <a:prstGeom prst="rect">
            <a:avLst/>
          </a:prstGeom>
          <a:noFill/>
          <a:ln>
            <a:noFill/>
          </a:ln>
        </p:spPr>
        <p:txBody>
          <a:bodyPr spcFirstLastPara="1" wrap="square" lIns="91425" tIns="45700" rIns="91425" bIns="45700" anchor="t" anchorCtr="0">
            <a:noAutofit/>
          </a:bodyPr>
          <a:lstStyle/>
          <a:p>
            <a:pPr marL="171450" indent="-171450">
              <a:buFont typeface="Wingdings" panose="05000000000000000000" pitchFamily="2" charset="2"/>
              <a:buChar char="Ø"/>
            </a:pPr>
            <a:r>
              <a:rPr lang="en-US" sz="1100" dirty="0">
                <a:latin typeface="Times New Roman" panose="02020603050405020304" pitchFamily="18" charset="0"/>
                <a:cs typeface="Times New Roman" panose="02020603050405020304" pitchFamily="18" charset="0"/>
              </a:rPr>
              <a:t>Bookings.com </a:t>
            </a:r>
          </a:p>
          <a:p>
            <a:pPr marL="171450" indent="-171450">
              <a:buFont typeface="Wingdings" panose="05000000000000000000" pitchFamily="2" charset="2"/>
              <a:buChar char="Ø"/>
            </a:pPr>
            <a:r>
              <a:rPr lang="en-US" sz="1100" dirty="0">
                <a:latin typeface="Times New Roman" panose="02020603050405020304" pitchFamily="18" charset="0"/>
                <a:cs typeface="Times New Roman" panose="02020603050405020304" pitchFamily="18" charset="0"/>
              </a:rPr>
              <a:t>Hotel Industry Market Research Report</a:t>
            </a:r>
          </a:p>
        </p:txBody>
      </p:sp>
    </p:spTree>
    <p:extLst>
      <p:ext uri="{BB962C8B-B14F-4D97-AF65-F5344CB8AC3E}">
        <p14:creationId xmlns:p14="http://schemas.microsoft.com/office/powerpoint/2010/main" val="737281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 name="Group 137">
            <a:extLst>
              <a:ext uri="{FF2B5EF4-FFF2-40B4-BE49-F238E27FC236}">
                <a16:creationId xmlns:a16="http://schemas.microsoft.com/office/drawing/2014/main" id="{2B44AD9B-88BA-53AD-C9E7-14433A524A09}"/>
              </a:ext>
            </a:extLst>
          </p:cNvPr>
          <p:cNvGrpSpPr/>
          <p:nvPr/>
        </p:nvGrpSpPr>
        <p:grpSpPr>
          <a:xfrm>
            <a:off x="348332" y="1190850"/>
            <a:ext cx="11495335" cy="5310616"/>
            <a:chOff x="487370" y="855291"/>
            <a:chExt cx="11495335" cy="4666889"/>
          </a:xfrm>
        </p:grpSpPr>
        <p:sp>
          <p:nvSpPr>
            <p:cNvPr id="4" name="Rectangle 3">
              <a:extLst>
                <a:ext uri="{FF2B5EF4-FFF2-40B4-BE49-F238E27FC236}">
                  <a16:creationId xmlns:a16="http://schemas.microsoft.com/office/drawing/2014/main" id="{B92F4271-5CEE-7C40-ABDF-8E2FB55EB76F}"/>
                </a:ext>
              </a:extLst>
            </p:cNvPr>
            <p:cNvSpPr>
              <a:spLocks/>
            </p:cNvSpPr>
            <p:nvPr/>
          </p:nvSpPr>
          <p:spPr>
            <a:xfrm>
              <a:off x="4920213" y="855291"/>
              <a:ext cx="2603241" cy="961054"/>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just"/>
              <a:r>
                <a:rPr lang="en-US" sz="900" b="1" dirty="0">
                  <a:solidFill>
                    <a:schemeClr val="bg1">
                      <a:lumMod val="75000"/>
                    </a:schemeClr>
                  </a:solidFill>
                  <a:effectLst>
                    <a:outerShdw blurRad="38100" dist="38100" dir="2700000" algn="tl">
                      <a:srgbClr val="000000">
                        <a:alpha val="43137"/>
                      </a:srgbClr>
                    </a:outerShdw>
                  </a:effectLst>
                  <a:latin typeface="Times New Roman" panose="02020603050405020304" pitchFamily="18" charset="0"/>
                  <a:ea typeface="Arial"/>
                  <a:cs typeface="Times New Roman" panose="02020603050405020304" pitchFamily="18" charset="0"/>
                  <a:sym typeface="Arial"/>
                </a:rPr>
                <a:t>How can Gold Coast Hotels Limited improve booking demands by at least 30% and minimize the rate of cancellations by </a:t>
              </a:r>
              <a:r>
                <a:rPr lang="en-US" sz="900" b="1" dirty="0">
                  <a:solidFill>
                    <a:schemeClr val="bg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least 15%</a:t>
              </a:r>
              <a:r>
                <a:rPr lang="en-US" sz="900" b="1" dirty="0">
                  <a:solidFill>
                    <a:schemeClr val="bg1">
                      <a:lumMod val="75000"/>
                    </a:schemeClr>
                  </a:solidFill>
                  <a:effectLst>
                    <a:outerShdw blurRad="38100" dist="38100" dir="2700000" algn="tl">
                      <a:srgbClr val="000000">
                        <a:alpha val="43137"/>
                      </a:srgbClr>
                    </a:outerShdw>
                  </a:effectLst>
                  <a:latin typeface="Times New Roman" panose="02020603050405020304" pitchFamily="18" charset="0"/>
                  <a:ea typeface="Arial"/>
                  <a:cs typeface="Times New Roman" panose="02020603050405020304" pitchFamily="18" charset="0"/>
                  <a:sym typeface="Arial"/>
                </a:rPr>
                <a:t> while identifying the most influential variables that would make it more competitive during the upcoming 2018/ 2019 financial year?</a:t>
              </a:r>
              <a:endParaRPr lang="en-US" sz="900" dirty="0">
                <a:solidFill>
                  <a:schemeClr val="bg1">
                    <a:lumMod val="75000"/>
                  </a:schemeClr>
                </a:solidFill>
              </a:endParaRPr>
            </a:p>
          </p:txBody>
        </p:sp>
        <p:sp>
          <p:nvSpPr>
            <p:cNvPr id="6" name="Rectangle 5">
              <a:extLst>
                <a:ext uri="{FF2B5EF4-FFF2-40B4-BE49-F238E27FC236}">
                  <a16:creationId xmlns:a16="http://schemas.microsoft.com/office/drawing/2014/main" id="{2FBD04C7-6ABA-1774-0FCC-DDFB5AFC75BD}"/>
                </a:ext>
              </a:extLst>
            </p:cNvPr>
            <p:cNvSpPr>
              <a:spLocks/>
            </p:cNvSpPr>
            <p:nvPr/>
          </p:nvSpPr>
          <p:spPr>
            <a:xfrm>
              <a:off x="1349400" y="2786644"/>
              <a:ext cx="902786" cy="664849"/>
            </a:xfrm>
            <a:prstGeom prst="rect">
              <a:avLst/>
            </a:prstGeom>
            <a:solidFill>
              <a:schemeClr val="tx2">
                <a:lumMod val="40000"/>
                <a:lumOff val="60000"/>
              </a:schemeClr>
            </a:solidFill>
            <a:ln>
              <a:solidFill>
                <a:schemeClr val="accent5">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Persons</a:t>
              </a:r>
            </a:p>
          </p:txBody>
        </p:sp>
        <p:sp>
          <p:nvSpPr>
            <p:cNvPr id="7" name="Rectangle 6">
              <a:extLst>
                <a:ext uri="{FF2B5EF4-FFF2-40B4-BE49-F238E27FC236}">
                  <a16:creationId xmlns:a16="http://schemas.microsoft.com/office/drawing/2014/main" id="{3CB38125-3110-7529-DE00-7D07C1C487B2}"/>
                </a:ext>
              </a:extLst>
            </p:cNvPr>
            <p:cNvSpPr>
              <a:spLocks/>
            </p:cNvSpPr>
            <p:nvPr/>
          </p:nvSpPr>
          <p:spPr>
            <a:xfrm>
              <a:off x="1544973" y="2026286"/>
              <a:ext cx="2603241" cy="507620"/>
            </a:xfrm>
            <a:prstGeom prst="rect">
              <a:avLst/>
            </a:prstGeom>
            <a:solidFill>
              <a:schemeClr val="bg1">
                <a:lumMod val="65000"/>
              </a:schemeClr>
            </a:solidFill>
            <a:ln>
              <a:solidFill>
                <a:schemeClr val="accent1">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Improve quality of service delivery</a:t>
              </a:r>
            </a:p>
          </p:txBody>
        </p:sp>
        <p:sp>
          <p:nvSpPr>
            <p:cNvPr id="8" name="Rectangle 7">
              <a:extLst>
                <a:ext uri="{FF2B5EF4-FFF2-40B4-BE49-F238E27FC236}">
                  <a16:creationId xmlns:a16="http://schemas.microsoft.com/office/drawing/2014/main" id="{8F11C2CC-9B23-F828-7ACA-16BF405DA498}"/>
                </a:ext>
              </a:extLst>
            </p:cNvPr>
            <p:cNvSpPr>
              <a:spLocks/>
            </p:cNvSpPr>
            <p:nvPr/>
          </p:nvSpPr>
          <p:spPr>
            <a:xfrm>
              <a:off x="487370" y="3926398"/>
              <a:ext cx="768177" cy="507620"/>
            </a:xfrm>
            <a:prstGeom prst="rect">
              <a:avLst/>
            </a:prstGeom>
            <a:solidFill>
              <a:schemeClr val="accent3">
                <a:lumMod val="60000"/>
                <a:lumOff val="40000"/>
              </a:schemeClr>
            </a:solidFill>
            <a:ln>
              <a:solidFill>
                <a:schemeClr val="accent1">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1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Adult</a:t>
              </a:r>
            </a:p>
          </p:txBody>
        </p:sp>
        <p:sp>
          <p:nvSpPr>
            <p:cNvPr id="9" name="Rectangle 8">
              <a:extLst>
                <a:ext uri="{FF2B5EF4-FFF2-40B4-BE49-F238E27FC236}">
                  <a16:creationId xmlns:a16="http://schemas.microsoft.com/office/drawing/2014/main" id="{35CA4254-E2DF-3867-D29D-0CB258E356BC}"/>
                </a:ext>
              </a:extLst>
            </p:cNvPr>
            <p:cNvSpPr>
              <a:spLocks/>
            </p:cNvSpPr>
            <p:nvPr/>
          </p:nvSpPr>
          <p:spPr>
            <a:xfrm>
              <a:off x="8518447" y="2034359"/>
              <a:ext cx="2603241" cy="507620"/>
            </a:xfrm>
            <a:prstGeom prst="rect">
              <a:avLst/>
            </a:prstGeom>
            <a:solidFill>
              <a:schemeClr val="bg1">
                <a:lumMod val="65000"/>
              </a:schemeClr>
            </a:solidFill>
            <a:ln>
              <a:solidFill>
                <a:schemeClr val="accent1">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Develop strategies to attract and retain new clients  </a:t>
              </a:r>
            </a:p>
          </p:txBody>
        </p:sp>
        <p:sp>
          <p:nvSpPr>
            <p:cNvPr id="10" name="Rectangle 9">
              <a:extLst>
                <a:ext uri="{FF2B5EF4-FFF2-40B4-BE49-F238E27FC236}">
                  <a16:creationId xmlns:a16="http://schemas.microsoft.com/office/drawing/2014/main" id="{1F11A776-6889-AE09-CB8F-D3760EBC7A35}"/>
                </a:ext>
              </a:extLst>
            </p:cNvPr>
            <p:cNvSpPr>
              <a:spLocks/>
            </p:cNvSpPr>
            <p:nvPr/>
          </p:nvSpPr>
          <p:spPr>
            <a:xfrm>
              <a:off x="4920212" y="2024568"/>
              <a:ext cx="2603241" cy="507620"/>
            </a:xfrm>
            <a:prstGeom prst="rect">
              <a:avLst/>
            </a:prstGeom>
            <a:solidFill>
              <a:schemeClr val="bg1">
                <a:lumMod val="65000"/>
              </a:schemeClr>
            </a:solidFill>
            <a:ln>
              <a:solidFill>
                <a:schemeClr val="accent1">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Outsource Marketing Operations </a:t>
              </a:r>
            </a:p>
          </p:txBody>
        </p:sp>
        <p:cxnSp>
          <p:nvCxnSpPr>
            <p:cNvPr id="12" name="Straight Connector 11">
              <a:extLst>
                <a:ext uri="{FF2B5EF4-FFF2-40B4-BE49-F238E27FC236}">
                  <a16:creationId xmlns:a16="http://schemas.microsoft.com/office/drawing/2014/main" id="{70E98F2F-6C79-BB09-0073-14CB82050D25}"/>
                </a:ext>
              </a:extLst>
            </p:cNvPr>
            <p:cNvCxnSpPr>
              <a:cxnSpLocks/>
              <a:stCxn id="4" idx="2"/>
              <a:endCxn id="10" idx="0"/>
            </p:cNvCxnSpPr>
            <p:nvPr/>
          </p:nvCxnSpPr>
          <p:spPr>
            <a:xfrm flipH="1">
              <a:off x="6221833" y="1816345"/>
              <a:ext cx="1" cy="208223"/>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661DC23-4954-2117-79BA-BDC58CF5A0C9}"/>
                </a:ext>
              </a:extLst>
            </p:cNvPr>
            <p:cNvCxnSpPr>
              <a:cxnSpLocks/>
              <a:stCxn id="4" idx="3"/>
            </p:cNvCxnSpPr>
            <p:nvPr/>
          </p:nvCxnSpPr>
          <p:spPr>
            <a:xfrm>
              <a:off x="7523454" y="1335818"/>
              <a:ext cx="229234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766B47F8-D4C4-52AA-B8A3-2E0D50B6B31D}"/>
                </a:ext>
              </a:extLst>
            </p:cNvPr>
            <p:cNvCxnSpPr>
              <a:cxnSpLocks/>
              <a:stCxn id="9" idx="0"/>
            </p:cNvCxnSpPr>
            <p:nvPr/>
          </p:nvCxnSpPr>
          <p:spPr>
            <a:xfrm flipH="1" flipV="1">
              <a:off x="9815800" y="1400329"/>
              <a:ext cx="4268" cy="634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99926CC-5199-06F3-8AE2-E91A62097533}"/>
                </a:ext>
              </a:extLst>
            </p:cNvPr>
            <p:cNvCxnSpPr>
              <a:cxnSpLocks/>
              <a:stCxn id="4" idx="1"/>
            </p:cNvCxnSpPr>
            <p:nvPr/>
          </p:nvCxnSpPr>
          <p:spPr>
            <a:xfrm flipH="1" flipV="1">
              <a:off x="2846593" y="1322272"/>
              <a:ext cx="2073620" cy="135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E6AB0BB-51AC-0F27-69EC-8A674B955E4D}"/>
                </a:ext>
              </a:extLst>
            </p:cNvPr>
            <p:cNvCxnSpPr>
              <a:cxnSpLocks/>
              <a:stCxn id="7" idx="0"/>
            </p:cNvCxnSpPr>
            <p:nvPr/>
          </p:nvCxnSpPr>
          <p:spPr>
            <a:xfrm flipH="1" flipV="1">
              <a:off x="2846593" y="1392256"/>
              <a:ext cx="1" cy="63403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FB9CFB8-F97C-E65E-FCDF-575E960591B7}"/>
                </a:ext>
              </a:extLst>
            </p:cNvPr>
            <p:cNvSpPr>
              <a:spLocks/>
            </p:cNvSpPr>
            <p:nvPr/>
          </p:nvSpPr>
          <p:spPr>
            <a:xfrm>
              <a:off x="2392346" y="2786644"/>
              <a:ext cx="902786" cy="664849"/>
            </a:xfrm>
            <a:prstGeom prst="rect">
              <a:avLst/>
            </a:prstGeom>
            <a:solidFill>
              <a:schemeClr val="tx2">
                <a:lumMod val="40000"/>
                <a:lumOff val="60000"/>
              </a:schemeClr>
            </a:solidFill>
            <a:ln>
              <a:solidFill>
                <a:schemeClr val="accent5">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Meals</a:t>
              </a:r>
            </a:p>
          </p:txBody>
        </p:sp>
        <p:sp>
          <p:nvSpPr>
            <p:cNvPr id="24" name="Rectangle 23">
              <a:extLst>
                <a:ext uri="{FF2B5EF4-FFF2-40B4-BE49-F238E27FC236}">
                  <a16:creationId xmlns:a16="http://schemas.microsoft.com/office/drawing/2014/main" id="{F1C3F77F-D048-2409-2977-3E40E4AEBB52}"/>
                </a:ext>
              </a:extLst>
            </p:cNvPr>
            <p:cNvSpPr>
              <a:spLocks/>
            </p:cNvSpPr>
            <p:nvPr/>
          </p:nvSpPr>
          <p:spPr>
            <a:xfrm>
              <a:off x="3532958" y="2763834"/>
              <a:ext cx="902786" cy="664849"/>
            </a:xfrm>
            <a:prstGeom prst="rect">
              <a:avLst/>
            </a:prstGeom>
            <a:solidFill>
              <a:schemeClr val="tx2">
                <a:lumMod val="40000"/>
                <a:lumOff val="60000"/>
              </a:schemeClr>
            </a:solidFill>
            <a:ln>
              <a:solidFill>
                <a:schemeClr val="accent5">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Rooms</a:t>
              </a:r>
            </a:p>
          </p:txBody>
        </p:sp>
        <p:sp>
          <p:nvSpPr>
            <p:cNvPr id="25" name="Rectangle 24">
              <a:extLst>
                <a:ext uri="{FF2B5EF4-FFF2-40B4-BE49-F238E27FC236}">
                  <a16:creationId xmlns:a16="http://schemas.microsoft.com/office/drawing/2014/main" id="{717BB476-DCF2-E07A-5A16-FF36BB3DEC97}"/>
                </a:ext>
              </a:extLst>
            </p:cNvPr>
            <p:cNvSpPr>
              <a:spLocks/>
            </p:cNvSpPr>
            <p:nvPr/>
          </p:nvSpPr>
          <p:spPr>
            <a:xfrm>
              <a:off x="6870026" y="2759903"/>
              <a:ext cx="902786" cy="664849"/>
            </a:xfrm>
            <a:prstGeom prst="rect">
              <a:avLst/>
            </a:prstGeom>
            <a:solidFill>
              <a:schemeClr val="tx2">
                <a:lumMod val="40000"/>
                <a:lumOff val="60000"/>
              </a:schemeClr>
            </a:solidFill>
            <a:ln>
              <a:solidFill>
                <a:schemeClr val="accent5">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Agents</a:t>
              </a:r>
            </a:p>
          </p:txBody>
        </p:sp>
        <p:sp>
          <p:nvSpPr>
            <p:cNvPr id="26" name="Rectangle 25">
              <a:extLst>
                <a:ext uri="{FF2B5EF4-FFF2-40B4-BE49-F238E27FC236}">
                  <a16:creationId xmlns:a16="http://schemas.microsoft.com/office/drawing/2014/main" id="{EA50CD77-C37E-CA1D-6E71-1BF6C3F5CA85}"/>
                </a:ext>
              </a:extLst>
            </p:cNvPr>
            <p:cNvSpPr>
              <a:spLocks/>
            </p:cNvSpPr>
            <p:nvPr/>
          </p:nvSpPr>
          <p:spPr>
            <a:xfrm>
              <a:off x="5724326" y="2763834"/>
              <a:ext cx="999304" cy="664849"/>
            </a:xfrm>
            <a:prstGeom prst="rect">
              <a:avLst/>
            </a:prstGeom>
            <a:solidFill>
              <a:schemeClr val="tx2">
                <a:lumMod val="40000"/>
                <a:lumOff val="60000"/>
              </a:schemeClr>
            </a:solidFill>
            <a:ln>
              <a:solidFill>
                <a:schemeClr val="accent5">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1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Companies </a:t>
              </a:r>
            </a:p>
          </p:txBody>
        </p:sp>
        <p:sp>
          <p:nvSpPr>
            <p:cNvPr id="27" name="Rectangle 26">
              <a:extLst>
                <a:ext uri="{FF2B5EF4-FFF2-40B4-BE49-F238E27FC236}">
                  <a16:creationId xmlns:a16="http://schemas.microsoft.com/office/drawing/2014/main" id="{6DDCBF43-D6D6-0D4C-6CE5-2A9520BECEEC}"/>
                </a:ext>
              </a:extLst>
            </p:cNvPr>
            <p:cNvSpPr>
              <a:spLocks/>
            </p:cNvSpPr>
            <p:nvPr/>
          </p:nvSpPr>
          <p:spPr>
            <a:xfrm>
              <a:off x="4673571" y="2764150"/>
              <a:ext cx="946010" cy="664849"/>
            </a:xfrm>
            <a:prstGeom prst="rect">
              <a:avLst/>
            </a:prstGeom>
            <a:solidFill>
              <a:schemeClr val="tx2">
                <a:lumMod val="40000"/>
                <a:lumOff val="60000"/>
              </a:schemeClr>
            </a:solidFill>
            <a:ln>
              <a:solidFill>
                <a:schemeClr val="accent5">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1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Market </a:t>
              </a:r>
              <a:r>
                <a:rPr lang="en-US" sz="1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Segmentation</a:t>
              </a:r>
            </a:p>
          </p:txBody>
        </p:sp>
        <p:sp>
          <p:nvSpPr>
            <p:cNvPr id="28" name="Rectangle 27">
              <a:extLst>
                <a:ext uri="{FF2B5EF4-FFF2-40B4-BE49-F238E27FC236}">
                  <a16:creationId xmlns:a16="http://schemas.microsoft.com/office/drawing/2014/main" id="{B4D7D0E1-E84F-46AF-1930-E0E0982047C2}"/>
                </a:ext>
              </a:extLst>
            </p:cNvPr>
            <p:cNvSpPr>
              <a:spLocks/>
            </p:cNvSpPr>
            <p:nvPr/>
          </p:nvSpPr>
          <p:spPr>
            <a:xfrm>
              <a:off x="8451839" y="2740412"/>
              <a:ext cx="1049182" cy="664849"/>
            </a:xfrm>
            <a:prstGeom prst="rect">
              <a:avLst/>
            </a:prstGeom>
            <a:solidFill>
              <a:schemeClr val="tx2">
                <a:lumMod val="40000"/>
                <a:lumOff val="60000"/>
              </a:schemeClr>
            </a:solidFill>
            <a:ln>
              <a:solidFill>
                <a:schemeClr val="accent5">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Improve </a:t>
              </a: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Reservations</a:t>
              </a:r>
            </a:p>
          </p:txBody>
        </p:sp>
        <p:sp>
          <p:nvSpPr>
            <p:cNvPr id="29" name="Rectangle 28">
              <a:extLst>
                <a:ext uri="{FF2B5EF4-FFF2-40B4-BE49-F238E27FC236}">
                  <a16:creationId xmlns:a16="http://schemas.microsoft.com/office/drawing/2014/main" id="{59DF7BE1-D686-B440-4CC7-4BE877C28F49}"/>
                </a:ext>
              </a:extLst>
            </p:cNvPr>
            <p:cNvSpPr>
              <a:spLocks/>
            </p:cNvSpPr>
            <p:nvPr/>
          </p:nvSpPr>
          <p:spPr>
            <a:xfrm>
              <a:off x="10605070" y="2775239"/>
              <a:ext cx="902786" cy="664849"/>
            </a:xfrm>
            <a:prstGeom prst="rect">
              <a:avLst/>
            </a:prstGeom>
            <a:solidFill>
              <a:schemeClr val="tx2">
                <a:lumMod val="40000"/>
                <a:lumOff val="60000"/>
              </a:schemeClr>
            </a:solidFill>
            <a:ln>
              <a:solidFill>
                <a:schemeClr val="accent5">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Increase Number of Stays</a:t>
              </a:r>
            </a:p>
          </p:txBody>
        </p:sp>
        <p:cxnSp>
          <p:nvCxnSpPr>
            <p:cNvPr id="41" name="Straight Connector 40">
              <a:extLst>
                <a:ext uri="{FF2B5EF4-FFF2-40B4-BE49-F238E27FC236}">
                  <a16:creationId xmlns:a16="http://schemas.microsoft.com/office/drawing/2014/main" id="{19C40FF0-DFD7-8CCF-E1E5-237824BF685C}"/>
                </a:ext>
              </a:extLst>
            </p:cNvPr>
            <p:cNvCxnSpPr>
              <a:cxnSpLocks/>
              <a:stCxn id="7" idx="0"/>
            </p:cNvCxnSpPr>
            <p:nvPr/>
          </p:nvCxnSpPr>
          <p:spPr>
            <a:xfrm flipH="1" flipV="1">
              <a:off x="2846593" y="1322272"/>
              <a:ext cx="1" cy="704014"/>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CF74D4BD-67BF-8D08-5514-A909C9D87988}"/>
                </a:ext>
              </a:extLst>
            </p:cNvPr>
            <p:cNvCxnSpPr>
              <a:cxnSpLocks/>
              <a:stCxn id="9" idx="0"/>
            </p:cNvCxnSpPr>
            <p:nvPr/>
          </p:nvCxnSpPr>
          <p:spPr>
            <a:xfrm flipH="1" flipV="1">
              <a:off x="9815800" y="1335818"/>
              <a:ext cx="4268" cy="698541"/>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26E11DE8-4F2A-A402-9CFB-47908CC951E7}"/>
                </a:ext>
              </a:extLst>
            </p:cNvPr>
            <p:cNvCxnSpPr>
              <a:cxnSpLocks/>
              <a:stCxn id="23" idx="0"/>
              <a:endCxn id="7" idx="2"/>
            </p:cNvCxnSpPr>
            <p:nvPr/>
          </p:nvCxnSpPr>
          <p:spPr>
            <a:xfrm flipV="1">
              <a:off x="2843739" y="2533906"/>
              <a:ext cx="2855" cy="252738"/>
            </a:xfrm>
            <a:prstGeom prst="line">
              <a:avLst/>
            </a:prstGeom>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id="{DBDEA409-6E20-0812-9236-F138DD423AA5}"/>
                </a:ext>
              </a:extLst>
            </p:cNvPr>
            <p:cNvCxnSpPr>
              <a:cxnSpLocks/>
            </p:cNvCxnSpPr>
            <p:nvPr/>
          </p:nvCxnSpPr>
          <p:spPr>
            <a:xfrm flipV="1">
              <a:off x="3979791" y="2500492"/>
              <a:ext cx="2855" cy="252738"/>
            </a:xfrm>
            <a:prstGeom prst="line">
              <a:avLst/>
            </a:prstGeom>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2BF26664-8372-7267-B784-9BF2824A58D8}"/>
                </a:ext>
              </a:extLst>
            </p:cNvPr>
            <p:cNvCxnSpPr>
              <a:cxnSpLocks/>
            </p:cNvCxnSpPr>
            <p:nvPr/>
          </p:nvCxnSpPr>
          <p:spPr>
            <a:xfrm flipV="1">
              <a:off x="1800793" y="2522501"/>
              <a:ext cx="2855" cy="252738"/>
            </a:xfrm>
            <a:prstGeom prst="line">
              <a:avLst/>
            </a:prstGeom>
          </p:spPr>
          <p:style>
            <a:lnRef idx="3">
              <a:schemeClr val="dk1"/>
            </a:lnRef>
            <a:fillRef idx="0">
              <a:schemeClr val="dk1"/>
            </a:fillRef>
            <a:effectRef idx="2">
              <a:schemeClr val="dk1"/>
            </a:effectRef>
            <a:fontRef idx="minor">
              <a:schemeClr val="tx1"/>
            </a:fontRef>
          </p:style>
        </p:cxnSp>
        <p:cxnSp>
          <p:nvCxnSpPr>
            <p:cNvPr id="64" name="Straight Connector 63">
              <a:extLst>
                <a:ext uri="{FF2B5EF4-FFF2-40B4-BE49-F238E27FC236}">
                  <a16:creationId xmlns:a16="http://schemas.microsoft.com/office/drawing/2014/main" id="{183E76F4-D0E5-CF8A-469F-CF45A4C24B0A}"/>
                </a:ext>
              </a:extLst>
            </p:cNvPr>
            <p:cNvCxnSpPr>
              <a:cxnSpLocks/>
            </p:cNvCxnSpPr>
            <p:nvPr/>
          </p:nvCxnSpPr>
          <p:spPr>
            <a:xfrm flipV="1">
              <a:off x="6224352" y="2522501"/>
              <a:ext cx="2855" cy="252738"/>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EFEAC9F4-7D5F-7602-88AA-FDF5C588C4F8}"/>
                </a:ext>
              </a:extLst>
            </p:cNvPr>
            <p:cNvCxnSpPr>
              <a:cxnSpLocks/>
            </p:cNvCxnSpPr>
            <p:nvPr/>
          </p:nvCxnSpPr>
          <p:spPr>
            <a:xfrm flipV="1">
              <a:off x="8969840" y="2511096"/>
              <a:ext cx="2855" cy="252738"/>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FAB4A816-2D7E-4605-1762-E42C75768B58}"/>
                </a:ext>
              </a:extLst>
            </p:cNvPr>
            <p:cNvCxnSpPr>
              <a:cxnSpLocks/>
            </p:cNvCxnSpPr>
            <p:nvPr/>
          </p:nvCxnSpPr>
          <p:spPr>
            <a:xfrm flipV="1">
              <a:off x="10989159" y="2541979"/>
              <a:ext cx="0" cy="206650"/>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a:extLst>
                <a:ext uri="{FF2B5EF4-FFF2-40B4-BE49-F238E27FC236}">
                  <a16:creationId xmlns:a16="http://schemas.microsoft.com/office/drawing/2014/main" id="{5114FAA4-198D-0776-A8AD-2B4E977E7C9E}"/>
                </a:ext>
              </a:extLst>
            </p:cNvPr>
            <p:cNvCxnSpPr>
              <a:cxnSpLocks/>
            </p:cNvCxnSpPr>
            <p:nvPr/>
          </p:nvCxnSpPr>
          <p:spPr>
            <a:xfrm flipV="1">
              <a:off x="7316594" y="2533906"/>
              <a:ext cx="2855" cy="252738"/>
            </a:xfrm>
            <a:prstGeom prst="line">
              <a:avLst/>
            </a:prstGeom>
          </p:spPr>
          <p:style>
            <a:lnRef idx="3">
              <a:schemeClr val="dk1"/>
            </a:lnRef>
            <a:fillRef idx="0">
              <a:schemeClr val="dk1"/>
            </a:fillRef>
            <a:effectRef idx="2">
              <a:schemeClr val="dk1"/>
            </a:effectRef>
            <a:fontRef idx="minor">
              <a:schemeClr val="tx1"/>
            </a:fontRef>
          </p:style>
        </p:cxnSp>
        <p:cxnSp>
          <p:nvCxnSpPr>
            <p:cNvPr id="70" name="Straight Connector 69">
              <a:extLst>
                <a:ext uri="{FF2B5EF4-FFF2-40B4-BE49-F238E27FC236}">
                  <a16:creationId xmlns:a16="http://schemas.microsoft.com/office/drawing/2014/main" id="{B3EBDC7C-5F71-C7C9-9807-39DB590801B5}"/>
                </a:ext>
              </a:extLst>
            </p:cNvPr>
            <p:cNvCxnSpPr>
              <a:cxnSpLocks/>
            </p:cNvCxnSpPr>
            <p:nvPr/>
          </p:nvCxnSpPr>
          <p:spPr>
            <a:xfrm flipV="1">
              <a:off x="5210969" y="2535276"/>
              <a:ext cx="2855" cy="252738"/>
            </a:xfrm>
            <a:prstGeom prst="line">
              <a:avLst/>
            </a:prstGeom>
          </p:spPr>
          <p:style>
            <a:lnRef idx="3">
              <a:schemeClr val="dk1"/>
            </a:lnRef>
            <a:fillRef idx="0">
              <a:schemeClr val="dk1"/>
            </a:fillRef>
            <a:effectRef idx="2">
              <a:schemeClr val="dk1"/>
            </a:effectRef>
            <a:fontRef idx="minor">
              <a:schemeClr val="tx1"/>
            </a:fontRef>
          </p:style>
        </p:cxnSp>
        <p:sp>
          <p:nvSpPr>
            <p:cNvPr id="71" name="Rectangle 70">
              <a:extLst>
                <a:ext uri="{FF2B5EF4-FFF2-40B4-BE49-F238E27FC236}">
                  <a16:creationId xmlns:a16="http://schemas.microsoft.com/office/drawing/2014/main" id="{31772C71-9A17-1D72-FF37-FF13F93832CD}"/>
                </a:ext>
              </a:extLst>
            </p:cNvPr>
            <p:cNvSpPr>
              <a:spLocks/>
            </p:cNvSpPr>
            <p:nvPr/>
          </p:nvSpPr>
          <p:spPr>
            <a:xfrm>
              <a:off x="1389256" y="3932668"/>
              <a:ext cx="768177" cy="507620"/>
            </a:xfrm>
            <a:prstGeom prst="rect">
              <a:avLst/>
            </a:prstGeom>
            <a:solidFill>
              <a:schemeClr val="accent3">
                <a:lumMod val="60000"/>
                <a:lumOff val="40000"/>
              </a:schemeClr>
            </a:solidFill>
            <a:ln>
              <a:solidFill>
                <a:schemeClr val="accent1">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1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Children</a:t>
              </a:r>
            </a:p>
          </p:txBody>
        </p:sp>
        <p:sp>
          <p:nvSpPr>
            <p:cNvPr id="72" name="Rectangle 71">
              <a:extLst>
                <a:ext uri="{FF2B5EF4-FFF2-40B4-BE49-F238E27FC236}">
                  <a16:creationId xmlns:a16="http://schemas.microsoft.com/office/drawing/2014/main" id="{E7199473-68B2-430F-5DD6-0507940E0D65}"/>
                </a:ext>
              </a:extLst>
            </p:cNvPr>
            <p:cNvSpPr>
              <a:spLocks/>
            </p:cNvSpPr>
            <p:nvPr/>
          </p:nvSpPr>
          <p:spPr>
            <a:xfrm>
              <a:off x="2284047" y="3932668"/>
              <a:ext cx="768177" cy="507620"/>
            </a:xfrm>
            <a:prstGeom prst="rect">
              <a:avLst/>
            </a:prstGeom>
            <a:solidFill>
              <a:schemeClr val="accent3">
                <a:lumMod val="60000"/>
                <a:lumOff val="40000"/>
              </a:schemeClr>
            </a:solidFill>
            <a:ln>
              <a:solidFill>
                <a:schemeClr val="accent1">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1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Babies</a:t>
              </a:r>
            </a:p>
          </p:txBody>
        </p:sp>
        <p:sp>
          <p:nvSpPr>
            <p:cNvPr id="73" name="Rectangle 72">
              <a:extLst>
                <a:ext uri="{FF2B5EF4-FFF2-40B4-BE49-F238E27FC236}">
                  <a16:creationId xmlns:a16="http://schemas.microsoft.com/office/drawing/2014/main" id="{14EF8369-60FF-271C-D6D2-8494DE1064CE}"/>
                </a:ext>
              </a:extLst>
            </p:cNvPr>
            <p:cNvSpPr>
              <a:spLocks/>
            </p:cNvSpPr>
            <p:nvPr/>
          </p:nvSpPr>
          <p:spPr>
            <a:xfrm>
              <a:off x="7581429" y="3913781"/>
              <a:ext cx="937013" cy="507620"/>
            </a:xfrm>
            <a:prstGeom prst="rect">
              <a:avLst/>
            </a:prstGeom>
            <a:solidFill>
              <a:schemeClr val="accent3">
                <a:lumMod val="60000"/>
                <a:lumOff val="40000"/>
              </a:schemeClr>
            </a:solidFill>
            <a:ln>
              <a:solidFill>
                <a:schemeClr val="accent1">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1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Customer</a:t>
              </a:r>
            </a:p>
            <a:p>
              <a:pPr algn="ctr"/>
              <a:r>
                <a:rPr lang="en-US" sz="1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a:t>
              </a:r>
            </a:p>
          </p:txBody>
        </p:sp>
        <p:sp>
          <p:nvSpPr>
            <p:cNvPr id="74" name="Rectangle 73">
              <a:extLst>
                <a:ext uri="{FF2B5EF4-FFF2-40B4-BE49-F238E27FC236}">
                  <a16:creationId xmlns:a16="http://schemas.microsoft.com/office/drawing/2014/main" id="{D0DAA78F-98CD-95E8-F97D-44D117220B71}"/>
                </a:ext>
              </a:extLst>
            </p:cNvPr>
            <p:cNvSpPr>
              <a:spLocks/>
            </p:cNvSpPr>
            <p:nvPr/>
          </p:nvSpPr>
          <p:spPr>
            <a:xfrm>
              <a:off x="9448532" y="3954564"/>
              <a:ext cx="768177" cy="507620"/>
            </a:xfrm>
            <a:prstGeom prst="rect">
              <a:avLst/>
            </a:prstGeom>
            <a:solidFill>
              <a:schemeClr val="accent3">
                <a:lumMod val="60000"/>
                <a:lumOff val="40000"/>
              </a:schemeClr>
            </a:solidFill>
            <a:ln>
              <a:solidFill>
                <a:schemeClr val="accent1">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1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Client Status</a:t>
              </a:r>
            </a:p>
          </p:txBody>
        </p:sp>
        <p:sp>
          <p:nvSpPr>
            <p:cNvPr id="75" name="Rectangle 74">
              <a:extLst>
                <a:ext uri="{FF2B5EF4-FFF2-40B4-BE49-F238E27FC236}">
                  <a16:creationId xmlns:a16="http://schemas.microsoft.com/office/drawing/2014/main" id="{C0E3F0FD-44FF-6703-9EE5-F19DBF8AF197}"/>
                </a:ext>
              </a:extLst>
            </p:cNvPr>
            <p:cNvSpPr>
              <a:spLocks/>
            </p:cNvSpPr>
            <p:nvPr/>
          </p:nvSpPr>
          <p:spPr>
            <a:xfrm>
              <a:off x="10353511" y="3932668"/>
              <a:ext cx="768177" cy="507620"/>
            </a:xfrm>
            <a:prstGeom prst="rect">
              <a:avLst/>
            </a:prstGeom>
            <a:solidFill>
              <a:schemeClr val="accent3">
                <a:lumMod val="60000"/>
                <a:lumOff val="40000"/>
              </a:schemeClr>
            </a:solidFill>
            <a:ln>
              <a:solidFill>
                <a:schemeClr val="accent1">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1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Weekend Nights </a:t>
              </a:r>
            </a:p>
          </p:txBody>
        </p:sp>
        <p:sp>
          <p:nvSpPr>
            <p:cNvPr id="76" name="Rectangle 75">
              <a:extLst>
                <a:ext uri="{FF2B5EF4-FFF2-40B4-BE49-F238E27FC236}">
                  <a16:creationId xmlns:a16="http://schemas.microsoft.com/office/drawing/2014/main" id="{7F0E2636-FFC2-86A5-5C66-5B078DB34B7C}"/>
                </a:ext>
              </a:extLst>
            </p:cNvPr>
            <p:cNvSpPr>
              <a:spLocks/>
            </p:cNvSpPr>
            <p:nvPr/>
          </p:nvSpPr>
          <p:spPr>
            <a:xfrm>
              <a:off x="11214528" y="3920662"/>
              <a:ext cx="768177" cy="507620"/>
            </a:xfrm>
            <a:prstGeom prst="rect">
              <a:avLst/>
            </a:prstGeom>
            <a:solidFill>
              <a:schemeClr val="accent3">
                <a:lumMod val="60000"/>
                <a:lumOff val="40000"/>
              </a:schemeClr>
            </a:solidFill>
            <a:ln>
              <a:solidFill>
                <a:schemeClr val="accent1">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1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Weekday</a:t>
              </a:r>
            </a:p>
            <a:p>
              <a:pPr algn="ctr"/>
              <a:r>
                <a:rPr lang="en-US" sz="1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Nights</a:t>
              </a:r>
            </a:p>
          </p:txBody>
        </p:sp>
        <p:sp>
          <p:nvSpPr>
            <p:cNvPr id="77" name="Rectangle 76">
              <a:extLst>
                <a:ext uri="{FF2B5EF4-FFF2-40B4-BE49-F238E27FC236}">
                  <a16:creationId xmlns:a16="http://schemas.microsoft.com/office/drawing/2014/main" id="{BC66481E-57AA-C7FF-9709-4FDE105837C7}"/>
                </a:ext>
              </a:extLst>
            </p:cNvPr>
            <p:cNvSpPr>
              <a:spLocks/>
            </p:cNvSpPr>
            <p:nvPr/>
          </p:nvSpPr>
          <p:spPr>
            <a:xfrm>
              <a:off x="6292381" y="5086610"/>
              <a:ext cx="620281" cy="430641"/>
            </a:xfrm>
            <a:prstGeom prst="rect">
              <a:avLst/>
            </a:prstGeom>
            <a:solidFill>
              <a:schemeClr val="accent3">
                <a:lumMod val="20000"/>
                <a:lumOff val="80000"/>
              </a:schemeClr>
            </a:solidFill>
            <a:ln>
              <a:solidFill>
                <a:schemeClr val="accent1">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800" dirty="0" err="1">
                  <a:solidFill>
                    <a:schemeClr val="tx1">
                      <a:lumMod val="95000"/>
                      <a:lumOff val="5000"/>
                    </a:schemeClr>
                  </a:solidFill>
                  <a:latin typeface="Times New Roman" panose="02020603050405020304" pitchFamily="18" charset="0"/>
                  <a:cs typeface="Times New Roman" panose="02020603050405020304" pitchFamily="18" charset="0"/>
                </a:rPr>
                <a:t>Transcient</a:t>
              </a:r>
              <a:endParaRPr lang="en-US" sz="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8" name="Rectangle 77">
              <a:extLst>
                <a:ext uri="{FF2B5EF4-FFF2-40B4-BE49-F238E27FC236}">
                  <a16:creationId xmlns:a16="http://schemas.microsoft.com/office/drawing/2014/main" id="{6026C8A7-9A27-A628-6493-E6C68E4C68A9}"/>
                </a:ext>
              </a:extLst>
            </p:cNvPr>
            <p:cNvSpPr>
              <a:spLocks/>
            </p:cNvSpPr>
            <p:nvPr/>
          </p:nvSpPr>
          <p:spPr>
            <a:xfrm>
              <a:off x="7794465" y="5085385"/>
              <a:ext cx="605964" cy="430641"/>
            </a:xfrm>
            <a:prstGeom prst="rect">
              <a:avLst/>
            </a:prstGeom>
            <a:solidFill>
              <a:schemeClr val="accent3">
                <a:lumMod val="20000"/>
                <a:lumOff val="80000"/>
              </a:schemeClr>
            </a:solidFill>
            <a:ln>
              <a:solidFill>
                <a:schemeClr val="accent1">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900" dirty="0">
                  <a:solidFill>
                    <a:schemeClr val="tx1">
                      <a:lumMod val="95000"/>
                      <a:lumOff val="5000"/>
                    </a:schemeClr>
                  </a:solidFill>
                  <a:latin typeface="Times New Roman" panose="02020603050405020304" pitchFamily="18" charset="0"/>
                  <a:cs typeface="Times New Roman" panose="02020603050405020304" pitchFamily="18" charset="0"/>
                </a:rPr>
                <a:t>Contract</a:t>
              </a:r>
            </a:p>
          </p:txBody>
        </p:sp>
        <p:sp>
          <p:nvSpPr>
            <p:cNvPr id="79" name="Rectangle 78">
              <a:extLst>
                <a:ext uri="{FF2B5EF4-FFF2-40B4-BE49-F238E27FC236}">
                  <a16:creationId xmlns:a16="http://schemas.microsoft.com/office/drawing/2014/main" id="{026AB06B-6AE2-7D63-2DA8-6733AF7A699A}"/>
                </a:ext>
              </a:extLst>
            </p:cNvPr>
            <p:cNvSpPr>
              <a:spLocks/>
            </p:cNvSpPr>
            <p:nvPr/>
          </p:nvSpPr>
          <p:spPr>
            <a:xfrm>
              <a:off x="7004538" y="5094600"/>
              <a:ext cx="632487" cy="421427"/>
            </a:xfrm>
            <a:prstGeom prst="rect">
              <a:avLst/>
            </a:prstGeom>
            <a:solidFill>
              <a:schemeClr val="accent3">
                <a:lumMod val="20000"/>
                <a:lumOff val="80000"/>
              </a:schemeClr>
            </a:solidFill>
            <a:ln>
              <a:solidFill>
                <a:schemeClr val="accent1">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900" dirty="0">
                  <a:solidFill>
                    <a:schemeClr val="tx1">
                      <a:lumMod val="95000"/>
                      <a:lumOff val="5000"/>
                    </a:schemeClr>
                  </a:solidFill>
                  <a:latin typeface="Times New Roman" panose="02020603050405020304" pitchFamily="18" charset="0"/>
                  <a:cs typeface="Times New Roman" panose="02020603050405020304" pitchFamily="18" charset="0"/>
                </a:rPr>
                <a:t>Transient-party</a:t>
              </a:r>
            </a:p>
          </p:txBody>
        </p:sp>
        <p:sp>
          <p:nvSpPr>
            <p:cNvPr id="80" name="Rectangle 79">
              <a:extLst>
                <a:ext uri="{FF2B5EF4-FFF2-40B4-BE49-F238E27FC236}">
                  <a16:creationId xmlns:a16="http://schemas.microsoft.com/office/drawing/2014/main" id="{8B8E678F-27CB-1BDF-1AA3-2051AAA669F5}"/>
                </a:ext>
              </a:extLst>
            </p:cNvPr>
            <p:cNvSpPr>
              <a:spLocks/>
            </p:cNvSpPr>
            <p:nvPr/>
          </p:nvSpPr>
          <p:spPr>
            <a:xfrm>
              <a:off x="8455671" y="5091539"/>
              <a:ext cx="514169" cy="430641"/>
            </a:xfrm>
            <a:prstGeom prst="rect">
              <a:avLst/>
            </a:prstGeom>
            <a:solidFill>
              <a:schemeClr val="accent3">
                <a:lumMod val="20000"/>
                <a:lumOff val="80000"/>
              </a:schemeClr>
            </a:solidFill>
            <a:ln>
              <a:solidFill>
                <a:schemeClr val="accent1">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900" dirty="0">
                  <a:solidFill>
                    <a:schemeClr val="tx1">
                      <a:lumMod val="95000"/>
                      <a:lumOff val="5000"/>
                    </a:schemeClr>
                  </a:solidFill>
                  <a:latin typeface="Times New Roman" panose="02020603050405020304" pitchFamily="18" charset="0"/>
                  <a:cs typeface="Times New Roman" panose="02020603050405020304" pitchFamily="18" charset="0"/>
                </a:rPr>
                <a:t>Group</a:t>
              </a:r>
            </a:p>
          </p:txBody>
        </p:sp>
        <p:sp>
          <p:nvSpPr>
            <p:cNvPr id="81" name="Rectangle 80">
              <a:extLst>
                <a:ext uri="{FF2B5EF4-FFF2-40B4-BE49-F238E27FC236}">
                  <a16:creationId xmlns:a16="http://schemas.microsoft.com/office/drawing/2014/main" id="{E298AC97-2318-5865-60F9-0C97800BD10E}"/>
                </a:ext>
              </a:extLst>
            </p:cNvPr>
            <p:cNvSpPr>
              <a:spLocks/>
            </p:cNvSpPr>
            <p:nvPr/>
          </p:nvSpPr>
          <p:spPr>
            <a:xfrm>
              <a:off x="9108637" y="5091538"/>
              <a:ext cx="513107" cy="430641"/>
            </a:xfrm>
            <a:prstGeom prst="rect">
              <a:avLst/>
            </a:prstGeom>
            <a:solidFill>
              <a:schemeClr val="accent3">
                <a:lumMod val="20000"/>
                <a:lumOff val="80000"/>
              </a:schemeClr>
            </a:solidFill>
            <a:ln>
              <a:solidFill>
                <a:schemeClr val="accent1">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700" dirty="0">
                  <a:solidFill>
                    <a:schemeClr val="tx1">
                      <a:lumMod val="95000"/>
                      <a:lumOff val="5000"/>
                    </a:schemeClr>
                  </a:solidFill>
                  <a:latin typeface="Times New Roman" panose="02020603050405020304" pitchFamily="18" charset="0"/>
                  <a:cs typeface="Times New Roman" panose="02020603050405020304" pitchFamily="18" charset="0"/>
                </a:rPr>
                <a:t>Checked out</a:t>
              </a:r>
            </a:p>
          </p:txBody>
        </p:sp>
        <p:sp>
          <p:nvSpPr>
            <p:cNvPr id="82" name="Rectangle 81">
              <a:extLst>
                <a:ext uri="{FF2B5EF4-FFF2-40B4-BE49-F238E27FC236}">
                  <a16:creationId xmlns:a16="http://schemas.microsoft.com/office/drawing/2014/main" id="{1DB23CD3-1D04-1CAF-0CC8-DDEED5E48C92}"/>
                </a:ext>
              </a:extLst>
            </p:cNvPr>
            <p:cNvSpPr>
              <a:spLocks/>
            </p:cNvSpPr>
            <p:nvPr/>
          </p:nvSpPr>
          <p:spPr>
            <a:xfrm>
              <a:off x="9670222" y="5085387"/>
              <a:ext cx="571769" cy="430641"/>
            </a:xfrm>
            <a:prstGeom prst="rect">
              <a:avLst/>
            </a:prstGeom>
            <a:solidFill>
              <a:schemeClr val="accent3">
                <a:lumMod val="20000"/>
                <a:lumOff val="80000"/>
              </a:schemeClr>
            </a:solidFill>
            <a:ln>
              <a:solidFill>
                <a:schemeClr val="accent1">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700" dirty="0">
                  <a:solidFill>
                    <a:schemeClr val="tx1">
                      <a:lumMod val="95000"/>
                      <a:lumOff val="5000"/>
                    </a:schemeClr>
                  </a:solidFill>
                  <a:latin typeface="Times New Roman" panose="02020603050405020304" pitchFamily="18" charset="0"/>
                  <a:cs typeface="Times New Roman" panose="02020603050405020304" pitchFamily="18" charset="0"/>
                </a:rPr>
                <a:t>Cancelled</a:t>
              </a:r>
            </a:p>
          </p:txBody>
        </p:sp>
        <p:sp>
          <p:nvSpPr>
            <p:cNvPr id="83" name="Rectangle 82">
              <a:extLst>
                <a:ext uri="{FF2B5EF4-FFF2-40B4-BE49-F238E27FC236}">
                  <a16:creationId xmlns:a16="http://schemas.microsoft.com/office/drawing/2014/main" id="{FC2E84F2-670C-9D0E-8E14-32E1021F9AF4}"/>
                </a:ext>
              </a:extLst>
            </p:cNvPr>
            <p:cNvSpPr>
              <a:spLocks/>
            </p:cNvSpPr>
            <p:nvPr/>
          </p:nvSpPr>
          <p:spPr>
            <a:xfrm>
              <a:off x="10283648" y="5085386"/>
              <a:ext cx="492651" cy="430641"/>
            </a:xfrm>
            <a:prstGeom prst="rect">
              <a:avLst/>
            </a:prstGeom>
            <a:solidFill>
              <a:schemeClr val="accent3">
                <a:lumMod val="20000"/>
                <a:lumOff val="80000"/>
              </a:schemeClr>
            </a:solidFill>
            <a:ln>
              <a:solidFill>
                <a:schemeClr val="accent1">
                  <a:lumMod val="75000"/>
                </a:schemeClr>
              </a:solid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003">
              <a:schemeClr val="dk2"/>
            </a:fillRef>
            <a:effectRef idx="0">
              <a:scrgbClr r="0" g="0" b="0"/>
            </a:effectRef>
            <a:fontRef idx="minor">
              <a:schemeClr val="lt1"/>
            </a:fontRef>
          </p:style>
          <p:txBody>
            <a:bodyPr rtlCol="0" anchor="ctr"/>
            <a:lstStyle/>
            <a:p>
              <a:pPr algn="ctr"/>
              <a:r>
                <a:rPr lang="en-US" sz="900" dirty="0">
                  <a:solidFill>
                    <a:schemeClr val="tx1">
                      <a:lumMod val="95000"/>
                      <a:lumOff val="5000"/>
                    </a:schemeClr>
                  </a:solidFill>
                  <a:latin typeface="Times New Roman" panose="02020603050405020304" pitchFamily="18" charset="0"/>
                  <a:cs typeface="Times New Roman" panose="02020603050405020304" pitchFamily="18" charset="0"/>
                </a:rPr>
                <a:t>No Show</a:t>
              </a:r>
            </a:p>
          </p:txBody>
        </p:sp>
        <p:cxnSp>
          <p:nvCxnSpPr>
            <p:cNvPr id="85" name="Straight Connector 84">
              <a:extLst>
                <a:ext uri="{FF2B5EF4-FFF2-40B4-BE49-F238E27FC236}">
                  <a16:creationId xmlns:a16="http://schemas.microsoft.com/office/drawing/2014/main" id="{B72DD7CD-4A2B-93D3-94FA-8F9B0261C866}"/>
                </a:ext>
              </a:extLst>
            </p:cNvPr>
            <p:cNvCxnSpPr>
              <a:cxnSpLocks/>
              <a:stCxn id="73" idx="2"/>
            </p:cNvCxnSpPr>
            <p:nvPr/>
          </p:nvCxnSpPr>
          <p:spPr>
            <a:xfrm flipH="1">
              <a:off x="8035942" y="4421402"/>
              <a:ext cx="13994" cy="427435"/>
            </a:xfrm>
            <a:prstGeom prst="line">
              <a:avLst/>
            </a:prstGeom>
          </p:spPr>
          <p:style>
            <a:lnRef idx="3">
              <a:schemeClr val="dk1"/>
            </a:lnRef>
            <a:fillRef idx="0">
              <a:schemeClr val="dk1"/>
            </a:fillRef>
            <a:effectRef idx="2">
              <a:schemeClr val="dk1"/>
            </a:effectRef>
            <a:fontRef idx="minor">
              <a:schemeClr val="tx1"/>
            </a:fontRef>
          </p:style>
        </p:cxnSp>
        <p:cxnSp>
          <p:nvCxnSpPr>
            <p:cNvPr id="87" name="Straight Connector 86">
              <a:extLst>
                <a:ext uri="{FF2B5EF4-FFF2-40B4-BE49-F238E27FC236}">
                  <a16:creationId xmlns:a16="http://schemas.microsoft.com/office/drawing/2014/main" id="{6FDFDF4F-8559-7972-8E86-D4CF7DC942F4}"/>
                </a:ext>
              </a:extLst>
            </p:cNvPr>
            <p:cNvCxnSpPr>
              <a:cxnSpLocks/>
            </p:cNvCxnSpPr>
            <p:nvPr/>
          </p:nvCxnSpPr>
          <p:spPr>
            <a:xfrm flipH="1">
              <a:off x="6606950" y="4848837"/>
              <a:ext cx="2148767" cy="0"/>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89">
              <a:extLst>
                <a:ext uri="{FF2B5EF4-FFF2-40B4-BE49-F238E27FC236}">
                  <a16:creationId xmlns:a16="http://schemas.microsoft.com/office/drawing/2014/main" id="{88EC98E4-7DF6-538B-BEC7-04AAD14B0F7B}"/>
                </a:ext>
              </a:extLst>
            </p:cNvPr>
            <p:cNvCxnSpPr>
              <a:cxnSpLocks/>
              <a:endCxn id="77" idx="0"/>
            </p:cNvCxnSpPr>
            <p:nvPr/>
          </p:nvCxnSpPr>
          <p:spPr>
            <a:xfrm flipH="1">
              <a:off x="6602522" y="4843907"/>
              <a:ext cx="4378" cy="242704"/>
            </a:xfrm>
            <a:prstGeom prst="line">
              <a:avLst/>
            </a:prstGeom>
          </p:spPr>
          <p:style>
            <a:lnRef idx="3">
              <a:schemeClr val="dk1"/>
            </a:lnRef>
            <a:fillRef idx="0">
              <a:schemeClr val="dk1"/>
            </a:fillRef>
            <a:effectRef idx="2">
              <a:schemeClr val="dk1"/>
            </a:effectRef>
            <a:fontRef idx="minor">
              <a:schemeClr val="tx1"/>
            </a:fontRef>
          </p:style>
        </p:cxnSp>
        <p:cxnSp>
          <p:nvCxnSpPr>
            <p:cNvPr id="94" name="Straight Connector 93">
              <a:extLst>
                <a:ext uri="{FF2B5EF4-FFF2-40B4-BE49-F238E27FC236}">
                  <a16:creationId xmlns:a16="http://schemas.microsoft.com/office/drawing/2014/main" id="{701A2BAF-DA45-02EB-3241-5F230C625E8B}"/>
                </a:ext>
              </a:extLst>
            </p:cNvPr>
            <p:cNvCxnSpPr>
              <a:cxnSpLocks/>
            </p:cNvCxnSpPr>
            <p:nvPr/>
          </p:nvCxnSpPr>
          <p:spPr>
            <a:xfrm>
              <a:off x="7323784" y="4842683"/>
              <a:ext cx="1" cy="242703"/>
            </a:xfrm>
            <a:prstGeom prst="line">
              <a:avLst/>
            </a:prstGeom>
          </p:spPr>
          <p:style>
            <a:lnRef idx="3">
              <a:schemeClr val="dk1"/>
            </a:lnRef>
            <a:fillRef idx="0">
              <a:schemeClr val="dk1"/>
            </a:fillRef>
            <a:effectRef idx="2">
              <a:schemeClr val="dk1"/>
            </a:effectRef>
            <a:fontRef idx="minor">
              <a:schemeClr val="tx1"/>
            </a:fontRef>
          </p:style>
        </p:cxnSp>
        <p:cxnSp>
          <p:nvCxnSpPr>
            <p:cNvPr id="95" name="Straight Connector 94">
              <a:extLst>
                <a:ext uri="{FF2B5EF4-FFF2-40B4-BE49-F238E27FC236}">
                  <a16:creationId xmlns:a16="http://schemas.microsoft.com/office/drawing/2014/main" id="{D672E5FD-DDD7-83C9-0F98-6B1ACD83C58F}"/>
                </a:ext>
              </a:extLst>
            </p:cNvPr>
            <p:cNvCxnSpPr>
              <a:cxnSpLocks/>
            </p:cNvCxnSpPr>
            <p:nvPr/>
          </p:nvCxnSpPr>
          <p:spPr>
            <a:xfrm>
              <a:off x="8173337" y="4860424"/>
              <a:ext cx="1" cy="242703"/>
            </a:xfrm>
            <a:prstGeom prst="line">
              <a:avLst/>
            </a:prstGeom>
          </p:spPr>
          <p:style>
            <a:lnRef idx="3">
              <a:schemeClr val="dk1"/>
            </a:lnRef>
            <a:fillRef idx="0">
              <a:schemeClr val="dk1"/>
            </a:fillRef>
            <a:effectRef idx="2">
              <a:schemeClr val="dk1"/>
            </a:effectRef>
            <a:fontRef idx="minor">
              <a:schemeClr val="tx1"/>
            </a:fontRef>
          </p:style>
        </p:cxnSp>
        <p:cxnSp>
          <p:nvCxnSpPr>
            <p:cNvPr id="96" name="Straight Connector 95">
              <a:extLst>
                <a:ext uri="{FF2B5EF4-FFF2-40B4-BE49-F238E27FC236}">
                  <a16:creationId xmlns:a16="http://schemas.microsoft.com/office/drawing/2014/main" id="{4C7D0C0F-66DC-8FEC-7BA5-7041B2F9A4A9}"/>
                </a:ext>
              </a:extLst>
            </p:cNvPr>
            <p:cNvCxnSpPr>
              <a:cxnSpLocks/>
            </p:cNvCxnSpPr>
            <p:nvPr/>
          </p:nvCxnSpPr>
          <p:spPr>
            <a:xfrm>
              <a:off x="8755717" y="4848832"/>
              <a:ext cx="1" cy="242703"/>
            </a:xfrm>
            <a:prstGeom prst="line">
              <a:avLst/>
            </a:prstGeom>
          </p:spPr>
          <p:style>
            <a:lnRef idx="3">
              <a:schemeClr val="dk1"/>
            </a:lnRef>
            <a:fillRef idx="0">
              <a:schemeClr val="dk1"/>
            </a:fillRef>
            <a:effectRef idx="2">
              <a:schemeClr val="dk1"/>
            </a:effectRef>
            <a:fontRef idx="minor">
              <a:schemeClr val="tx1"/>
            </a:fontRef>
          </p:style>
        </p:cxnSp>
        <p:cxnSp>
          <p:nvCxnSpPr>
            <p:cNvPr id="98" name="Straight Connector 97">
              <a:extLst>
                <a:ext uri="{FF2B5EF4-FFF2-40B4-BE49-F238E27FC236}">
                  <a16:creationId xmlns:a16="http://schemas.microsoft.com/office/drawing/2014/main" id="{C8B7CF8B-FE72-2E2A-79D9-C6D8C97A3BE0}"/>
                </a:ext>
              </a:extLst>
            </p:cNvPr>
            <p:cNvCxnSpPr>
              <a:cxnSpLocks/>
            </p:cNvCxnSpPr>
            <p:nvPr/>
          </p:nvCxnSpPr>
          <p:spPr>
            <a:xfrm>
              <a:off x="10530463" y="4848832"/>
              <a:ext cx="1" cy="242703"/>
            </a:xfrm>
            <a:prstGeom prst="line">
              <a:avLst/>
            </a:prstGeom>
          </p:spPr>
          <p:style>
            <a:lnRef idx="3">
              <a:schemeClr val="dk1"/>
            </a:lnRef>
            <a:fillRef idx="0">
              <a:schemeClr val="dk1"/>
            </a:fillRef>
            <a:effectRef idx="2">
              <a:schemeClr val="dk1"/>
            </a:effectRef>
            <a:fontRef idx="minor">
              <a:schemeClr val="tx1"/>
            </a:fontRef>
          </p:style>
        </p:cxnSp>
        <p:cxnSp>
          <p:nvCxnSpPr>
            <p:cNvPr id="99" name="Straight Connector 98">
              <a:extLst>
                <a:ext uri="{FF2B5EF4-FFF2-40B4-BE49-F238E27FC236}">
                  <a16:creationId xmlns:a16="http://schemas.microsoft.com/office/drawing/2014/main" id="{2F0C58F2-4CB6-0B46-1F91-3392CE7634BA}"/>
                </a:ext>
              </a:extLst>
            </p:cNvPr>
            <p:cNvCxnSpPr>
              <a:cxnSpLocks/>
            </p:cNvCxnSpPr>
            <p:nvPr/>
          </p:nvCxnSpPr>
          <p:spPr>
            <a:xfrm>
              <a:off x="9387888" y="4845747"/>
              <a:ext cx="0" cy="272059"/>
            </a:xfrm>
            <a:prstGeom prst="line">
              <a:avLst/>
            </a:prstGeom>
          </p:spPr>
          <p:style>
            <a:lnRef idx="3">
              <a:schemeClr val="dk1"/>
            </a:lnRef>
            <a:fillRef idx="0">
              <a:schemeClr val="dk1"/>
            </a:fillRef>
            <a:effectRef idx="2">
              <a:schemeClr val="dk1"/>
            </a:effectRef>
            <a:fontRef idx="minor">
              <a:schemeClr val="tx1"/>
            </a:fontRef>
          </p:style>
        </p:cxnSp>
        <p:cxnSp>
          <p:nvCxnSpPr>
            <p:cNvPr id="100" name="Straight Connector 99">
              <a:extLst>
                <a:ext uri="{FF2B5EF4-FFF2-40B4-BE49-F238E27FC236}">
                  <a16:creationId xmlns:a16="http://schemas.microsoft.com/office/drawing/2014/main" id="{599A1E6B-05A0-6A1D-85F7-FB7E09A2B5B6}"/>
                </a:ext>
              </a:extLst>
            </p:cNvPr>
            <p:cNvCxnSpPr>
              <a:cxnSpLocks/>
            </p:cNvCxnSpPr>
            <p:nvPr/>
          </p:nvCxnSpPr>
          <p:spPr>
            <a:xfrm>
              <a:off x="9832621" y="4845747"/>
              <a:ext cx="1" cy="242703"/>
            </a:xfrm>
            <a:prstGeom prst="line">
              <a:avLst/>
            </a:prstGeom>
          </p:spPr>
          <p:style>
            <a:lnRef idx="3">
              <a:schemeClr val="dk1"/>
            </a:lnRef>
            <a:fillRef idx="0">
              <a:schemeClr val="dk1"/>
            </a:fillRef>
            <a:effectRef idx="2">
              <a:schemeClr val="dk1"/>
            </a:effectRef>
            <a:fontRef idx="minor">
              <a:schemeClr val="tx1"/>
            </a:fontRef>
          </p:style>
        </p:cxnSp>
        <p:cxnSp>
          <p:nvCxnSpPr>
            <p:cNvPr id="102" name="Straight Connector 101">
              <a:extLst>
                <a:ext uri="{FF2B5EF4-FFF2-40B4-BE49-F238E27FC236}">
                  <a16:creationId xmlns:a16="http://schemas.microsoft.com/office/drawing/2014/main" id="{E1B4472B-1EC7-1D37-08B7-0FF35EB21785}"/>
                </a:ext>
              </a:extLst>
            </p:cNvPr>
            <p:cNvCxnSpPr>
              <a:cxnSpLocks/>
            </p:cNvCxnSpPr>
            <p:nvPr/>
          </p:nvCxnSpPr>
          <p:spPr>
            <a:xfrm flipH="1">
              <a:off x="9387888" y="4845747"/>
              <a:ext cx="1136721" cy="0"/>
            </a:xfrm>
            <a:prstGeom prst="line">
              <a:avLst/>
            </a:prstGeom>
          </p:spPr>
          <p:style>
            <a:lnRef idx="3">
              <a:schemeClr val="dk1"/>
            </a:lnRef>
            <a:fillRef idx="0">
              <a:schemeClr val="dk1"/>
            </a:fillRef>
            <a:effectRef idx="2">
              <a:schemeClr val="dk1"/>
            </a:effectRef>
            <a:fontRef idx="minor">
              <a:schemeClr val="tx1"/>
            </a:fontRef>
          </p:style>
        </p:cxnSp>
        <p:cxnSp>
          <p:nvCxnSpPr>
            <p:cNvPr id="104" name="Straight Connector 103">
              <a:extLst>
                <a:ext uri="{FF2B5EF4-FFF2-40B4-BE49-F238E27FC236}">
                  <a16:creationId xmlns:a16="http://schemas.microsoft.com/office/drawing/2014/main" id="{294DBB87-EC88-DE36-1C4D-6FF9CF2EA376}"/>
                </a:ext>
              </a:extLst>
            </p:cNvPr>
            <p:cNvCxnSpPr>
              <a:cxnSpLocks/>
            </p:cNvCxnSpPr>
            <p:nvPr/>
          </p:nvCxnSpPr>
          <p:spPr>
            <a:xfrm flipH="1">
              <a:off x="9834735" y="4476860"/>
              <a:ext cx="1" cy="427436"/>
            </a:xfrm>
            <a:prstGeom prst="line">
              <a:avLst/>
            </a:prstGeom>
          </p:spPr>
          <p:style>
            <a:lnRef idx="3">
              <a:schemeClr val="dk1"/>
            </a:lnRef>
            <a:fillRef idx="0">
              <a:schemeClr val="dk1"/>
            </a:fillRef>
            <a:effectRef idx="2">
              <a:schemeClr val="dk1"/>
            </a:effectRef>
            <a:fontRef idx="minor">
              <a:schemeClr val="tx1"/>
            </a:fontRef>
          </p:style>
        </p:cxnSp>
        <p:cxnSp>
          <p:nvCxnSpPr>
            <p:cNvPr id="106" name="Straight Connector 105">
              <a:extLst>
                <a:ext uri="{FF2B5EF4-FFF2-40B4-BE49-F238E27FC236}">
                  <a16:creationId xmlns:a16="http://schemas.microsoft.com/office/drawing/2014/main" id="{CC0EB860-9CC9-C4F1-694E-9AEB8E153B86}"/>
                </a:ext>
              </a:extLst>
            </p:cNvPr>
            <p:cNvCxnSpPr>
              <a:cxnSpLocks/>
              <a:stCxn id="6" idx="2"/>
            </p:cNvCxnSpPr>
            <p:nvPr/>
          </p:nvCxnSpPr>
          <p:spPr>
            <a:xfrm>
              <a:off x="1800793" y="3451493"/>
              <a:ext cx="0" cy="469169"/>
            </a:xfrm>
            <a:prstGeom prst="line">
              <a:avLst/>
            </a:prstGeom>
            <a:ln/>
          </p:spPr>
          <p:style>
            <a:lnRef idx="3">
              <a:schemeClr val="dk1"/>
            </a:lnRef>
            <a:fillRef idx="0">
              <a:schemeClr val="dk1"/>
            </a:fillRef>
            <a:effectRef idx="2">
              <a:schemeClr val="dk1"/>
            </a:effectRef>
            <a:fontRef idx="minor">
              <a:schemeClr val="tx1"/>
            </a:fontRef>
          </p:style>
        </p:cxnSp>
        <p:cxnSp>
          <p:nvCxnSpPr>
            <p:cNvPr id="108" name="Straight Connector 107">
              <a:extLst>
                <a:ext uri="{FF2B5EF4-FFF2-40B4-BE49-F238E27FC236}">
                  <a16:creationId xmlns:a16="http://schemas.microsoft.com/office/drawing/2014/main" id="{B5508566-C2AF-18A6-E8F0-8E4511D858CF}"/>
                </a:ext>
              </a:extLst>
            </p:cNvPr>
            <p:cNvCxnSpPr>
              <a:cxnSpLocks/>
            </p:cNvCxnSpPr>
            <p:nvPr/>
          </p:nvCxnSpPr>
          <p:spPr>
            <a:xfrm>
              <a:off x="871458" y="3692697"/>
              <a:ext cx="1781337" cy="0"/>
            </a:xfrm>
            <a:prstGeom prst="line">
              <a:avLst/>
            </a:prstGeom>
          </p:spPr>
          <p:style>
            <a:lnRef idx="3">
              <a:schemeClr val="dk1"/>
            </a:lnRef>
            <a:fillRef idx="0">
              <a:schemeClr val="dk1"/>
            </a:fillRef>
            <a:effectRef idx="2">
              <a:schemeClr val="dk1"/>
            </a:effectRef>
            <a:fontRef idx="minor">
              <a:schemeClr val="tx1"/>
            </a:fontRef>
          </p:style>
        </p:cxnSp>
        <p:cxnSp>
          <p:nvCxnSpPr>
            <p:cNvPr id="109" name="Straight Connector 108">
              <a:extLst>
                <a:ext uri="{FF2B5EF4-FFF2-40B4-BE49-F238E27FC236}">
                  <a16:creationId xmlns:a16="http://schemas.microsoft.com/office/drawing/2014/main" id="{B0D0A48A-750F-7FF2-DCEE-C08A5ED901F4}"/>
                </a:ext>
              </a:extLst>
            </p:cNvPr>
            <p:cNvCxnSpPr>
              <a:cxnSpLocks/>
            </p:cNvCxnSpPr>
            <p:nvPr/>
          </p:nvCxnSpPr>
          <p:spPr>
            <a:xfrm flipV="1">
              <a:off x="2651368" y="3686077"/>
              <a:ext cx="0" cy="234585"/>
            </a:xfrm>
            <a:prstGeom prst="line">
              <a:avLst/>
            </a:prstGeom>
          </p:spPr>
          <p:style>
            <a:lnRef idx="3">
              <a:schemeClr val="dk1"/>
            </a:lnRef>
            <a:fillRef idx="0">
              <a:schemeClr val="dk1"/>
            </a:fillRef>
            <a:effectRef idx="2">
              <a:schemeClr val="dk1"/>
            </a:effectRef>
            <a:fontRef idx="minor">
              <a:schemeClr val="tx1"/>
            </a:fontRef>
          </p:style>
        </p:cxnSp>
        <p:cxnSp>
          <p:nvCxnSpPr>
            <p:cNvPr id="111" name="Straight Connector 110">
              <a:extLst>
                <a:ext uri="{FF2B5EF4-FFF2-40B4-BE49-F238E27FC236}">
                  <a16:creationId xmlns:a16="http://schemas.microsoft.com/office/drawing/2014/main" id="{D697E5B8-656C-2D54-A11C-FE508AB78C7D}"/>
                </a:ext>
              </a:extLst>
            </p:cNvPr>
            <p:cNvCxnSpPr>
              <a:cxnSpLocks/>
            </p:cNvCxnSpPr>
            <p:nvPr/>
          </p:nvCxnSpPr>
          <p:spPr>
            <a:xfrm flipV="1">
              <a:off x="871458" y="3686077"/>
              <a:ext cx="0" cy="234585"/>
            </a:xfrm>
            <a:prstGeom prst="line">
              <a:avLst/>
            </a:prstGeom>
          </p:spPr>
          <p:style>
            <a:lnRef idx="3">
              <a:schemeClr val="dk1"/>
            </a:lnRef>
            <a:fillRef idx="0">
              <a:schemeClr val="dk1"/>
            </a:fillRef>
            <a:effectRef idx="2">
              <a:schemeClr val="dk1"/>
            </a:effectRef>
            <a:fontRef idx="minor">
              <a:schemeClr val="tx1"/>
            </a:fontRef>
          </p:style>
        </p:cxnSp>
        <p:cxnSp>
          <p:nvCxnSpPr>
            <p:cNvPr id="115" name="Straight Connector 114">
              <a:extLst>
                <a:ext uri="{FF2B5EF4-FFF2-40B4-BE49-F238E27FC236}">
                  <a16:creationId xmlns:a16="http://schemas.microsoft.com/office/drawing/2014/main" id="{311E9E5C-F139-353F-AAEE-E5B60C213286}"/>
                </a:ext>
              </a:extLst>
            </p:cNvPr>
            <p:cNvCxnSpPr>
              <a:cxnSpLocks/>
              <a:stCxn id="29" idx="2"/>
            </p:cNvCxnSpPr>
            <p:nvPr/>
          </p:nvCxnSpPr>
          <p:spPr>
            <a:xfrm>
              <a:off x="11056463" y="3440088"/>
              <a:ext cx="0" cy="245989"/>
            </a:xfrm>
            <a:prstGeom prst="line">
              <a:avLst/>
            </a:prstGeom>
          </p:spPr>
          <p:style>
            <a:lnRef idx="3">
              <a:schemeClr val="dk1"/>
            </a:lnRef>
            <a:fillRef idx="0">
              <a:schemeClr val="dk1"/>
            </a:fillRef>
            <a:effectRef idx="2">
              <a:schemeClr val="dk1"/>
            </a:effectRef>
            <a:fontRef idx="minor">
              <a:schemeClr val="tx1"/>
            </a:fontRef>
          </p:style>
        </p:cxnSp>
        <p:cxnSp>
          <p:nvCxnSpPr>
            <p:cNvPr id="117" name="Straight Connector 116">
              <a:extLst>
                <a:ext uri="{FF2B5EF4-FFF2-40B4-BE49-F238E27FC236}">
                  <a16:creationId xmlns:a16="http://schemas.microsoft.com/office/drawing/2014/main" id="{56E1F43D-53FE-372E-F204-1B4A56E76804}"/>
                </a:ext>
              </a:extLst>
            </p:cNvPr>
            <p:cNvCxnSpPr>
              <a:cxnSpLocks/>
            </p:cNvCxnSpPr>
            <p:nvPr/>
          </p:nvCxnSpPr>
          <p:spPr>
            <a:xfrm>
              <a:off x="10737599" y="3692697"/>
              <a:ext cx="861017" cy="0"/>
            </a:xfrm>
            <a:prstGeom prst="line">
              <a:avLst/>
            </a:prstGeom>
          </p:spPr>
          <p:style>
            <a:lnRef idx="3">
              <a:schemeClr val="dk1"/>
            </a:lnRef>
            <a:fillRef idx="0">
              <a:schemeClr val="dk1"/>
            </a:fillRef>
            <a:effectRef idx="2">
              <a:schemeClr val="dk1"/>
            </a:effectRef>
            <a:fontRef idx="minor">
              <a:schemeClr val="tx1"/>
            </a:fontRef>
          </p:style>
        </p:cxnSp>
        <p:cxnSp>
          <p:nvCxnSpPr>
            <p:cNvPr id="120" name="Straight Connector 119">
              <a:extLst>
                <a:ext uri="{FF2B5EF4-FFF2-40B4-BE49-F238E27FC236}">
                  <a16:creationId xmlns:a16="http://schemas.microsoft.com/office/drawing/2014/main" id="{98112513-6B96-3B87-45E9-0F9A45A10BCC}"/>
                </a:ext>
              </a:extLst>
            </p:cNvPr>
            <p:cNvCxnSpPr>
              <a:cxnSpLocks/>
              <a:stCxn id="75" idx="0"/>
            </p:cNvCxnSpPr>
            <p:nvPr/>
          </p:nvCxnSpPr>
          <p:spPr>
            <a:xfrm flipH="1" flipV="1">
              <a:off x="10737599" y="3692697"/>
              <a:ext cx="1" cy="239971"/>
            </a:xfrm>
            <a:prstGeom prst="line">
              <a:avLst/>
            </a:prstGeom>
          </p:spPr>
          <p:style>
            <a:lnRef idx="3">
              <a:schemeClr val="dk1"/>
            </a:lnRef>
            <a:fillRef idx="0">
              <a:schemeClr val="dk1"/>
            </a:fillRef>
            <a:effectRef idx="2">
              <a:schemeClr val="dk1"/>
            </a:effectRef>
            <a:fontRef idx="minor">
              <a:schemeClr val="tx1"/>
            </a:fontRef>
          </p:style>
        </p:cxnSp>
        <p:cxnSp>
          <p:nvCxnSpPr>
            <p:cNvPr id="122" name="Straight Connector 121">
              <a:extLst>
                <a:ext uri="{FF2B5EF4-FFF2-40B4-BE49-F238E27FC236}">
                  <a16:creationId xmlns:a16="http://schemas.microsoft.com/office/drawing/2014/main" id="{8C521568-A546-DA74-1ACC-CD1B4D286E74}"/>
                </a:ext>
              </a:extLst>
            </p:cNvPr>
            <p:cNvCxnSpPr>
              <a:cxnSpLocks/>
              <a:endCxn id="76" idx="0"/>
            </p:cNvCxnSpPr>
            <p:nvPr/>
          </p:nvCxnSpPr>
          <p:spPr>
            <a:xfrm>
              <a:off x="11598616" y="3692697"/>
              <a:ext cx="1" cy="227965"/>
            </a:xfrm>
            <a:prstGeom prst="line">
              <a:avLst/>
            </a:prstGeom>
          </p:spPr>
          <p:style>
            <a:lnRef idx="3">
              <a:schemeClr val="dk1"/>
            </a:lnRef>
            <a:fillRef idx="0">
              <a:schemeClr val="dk1"/>
            </a:fillRef>
            <a:effectRef idx="2">
              <a:schemeClr val="dk1"/>
            </a:effectRef>
            <a:fontRef idx="minor">
              <a:schemeClr val="tx1"/>
            </a:fontRef>
          </p:style>
        </p:cxnSp>
        <p:cxnSp>
          <p:nvCxnSpPr>
            <p:cNvPr id="123" name="Straight Connector 122">
              <a:extLst>
                <a:ext uri="{FF2B5EF4-FFF2-40B4-BE49-F238E27FC236}">
                  <a16:creationId xmlns:a16="http://schemas.microsoft.com/office/drawing/2014/main" id="{A6FE9EB3-F7F0-6F52-C60D-5A4E6D4FC287}"/>
                </a:ext>
              </a:extLst>
            </p:cNvPr>
            <p:cNvCxnSpPr>
              <a:cxnSpLocks/>
              <a:endCxn id="74" idx="0"/>
            </p:cNvCxnSpPr>
            <p:nvPr/>
          </p:nvCxnSpPr>
          <p:spPr>
            <a:xfrm>
              <a:off x="9832619" y="3692697"/>
              <a:ext cx="2" cy="261867"/>
            </a:xfrm>
            <a:prstGeom prst="line">
              <a:avLst/>
            </a:prstGeom>
          </p:spPr>
          <p:style>
            <a:lnRef idx="3">
              <a:schemeClr val="dk1"/>
            </a:lnRef>
            <a:fillRef idx="0">
              <a:schemeClr val="dk1"/>
            </a:fillRef>
            <a:effectRef idx="2">
              <a:schemeClr val="dk1"/>
            </a:effectRef>
            <a:fontRef idx="minor">
              <a:schemeClr val="tx1"/>
            </a:fontRef>
          </p:style>
        </p:cxnSp>
        <p:cxnSp>
          <p:nvCxnSpPr>
            <p:cNvPr id="128" name="Straight Connector 127">
              <a:extLst>
                <a:ext uri="{FF2B5EF4-FFF2-40B4-BE49-F238E27FC236}">
                  <a16:creationId xmlns:a16="http://schemas.microsoft.com/office/drawing/2014/main" id="{1914E1F5-0A39-CD03-9684-88AC7C4AA3B3}"/>
                </a:ext>
              </a:extLst>
            </p:cNvPr>
            <p:cNvCxnSpPr>
              <a:cxnSpLocks/>
            </p:cNvCxnSpPr>
            <p:nvPr/>
          </p:nvCxnSpPr>
          <p:spPr>
            <a:xfrm>
              <a:off x="8022215" y="3661497"/>
              <a:ext cx="3" cy="240109"/>
            </a:xfrm>
            <a:prstGeom prst="line">
              <a:avLst/>
            </a:prstGeom>
          </p:spPr>
          <p:style>
            <a:lnRef idx="3">
              <a:schemeClr val="dk1"/>
            </a:lnRef>
            <a:fillRef idx="0">
              <a:schemeClr val="dk1"/>
            </a:fillRef>
            <a:effectRef idx="2">
              <a:schemeClr val="dk1"/>
            </a:effectRef>
            <a:fontRef idx="minor">
              <a:schemeClr val="tx1"/>
            </a:fontRef>
          </p:style>
        </p:cxnSp>
        <p:cxnSp>
          <p:nvCxnSpPr>
            <p:cNvPr id="130" name="Straight Connector 129">
              <a:extLst>
                <a:ext uri="{FF2B5EF4-FFF2-40B4-BE49-F238E27FC236}">
                  <a16:creationId xmlns:a16="http://schemas.microsoft.com/office/drawing/2014/main" id="{ADA07478-AEFE-ECB4-8F43-34F4B7E52671}"/>
                </a:ext>
              </a:extLst>
            </p:cNvPr>
            <p:cNvCxnSpPr>
              <a:cxnSpLocks/>
            </p:cNvCxnSpPr>
            <p:nvPr/>
          </p:nvCxnSpPr>
          <p:spPr>
            <a:xfrm>
              <a:off x="8005397" y="3670564"/>
              <a:ext cx="1810403" cy="21754"/>
            </a:xfrm>
            <a:prstGeom prst="line">
              <a:avLst/>
            </a:prstGeom>
          </p:spPr>
          <p:style>
            <a:lnRef idx="3">
              <a:schemeClr val="dk1"/>
            </a:lnRef>
            <a:fillRef idx="0">
              <a:schemeClr val="dk1"/>
            </a:fillRef>
            <a:effectRef idx="2">
              <a:schemeClr val="dk1"/>
            </a:effectRef>
            <a:fontRef idx="minor">
              <a:schemeClr val="tx1"/>
            </a:fontRef>
          </p:style>
        </p:cxnSp>
        <p:cxnSp>
          <p:nvCxnSpPr>
            <p:cNvPr id="136" name="Straight Connector 135">
              <a:extLst>
                <a:ext uri="{FF2B5EF4-FFF2-40B4-BE49-F238E27FC236}">
                  <a16:creationId xmlns:a16="http://schemas.microsoft.com/office/drawing/2014/main" id="{FCCF0DE2-78C6-6E0F-C749-B7C9C7337C28}"/>
                </a:ext>
              </a:extLst>
            </p:cNvPr>
            <p:cNvCxnSpPr>
              <a:cxnSpLocks/>
              <a:stCxn id="28" idx="2"/>
            </p:cNvCxnSpPr>
            <p:nvPr/>
          </p:nvCxnSpPr>
          <p:spPr>
            <a:xfrm flipH="1">
              <a:off x="8973020" y="3405261"/>
              <a:ext cx="3410" cy="244414"/>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243940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447</Words>
  <Application>Microsoft Office PowerPoint</Application>
  <PresentationFormat>Widescreen</PresentationFormat>
  <Paragraphs>51</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Times New Roman</vt:lpstr>
      <vt:lpstr>Wingdings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Paa Kwesi Blankson</dc:creator>
  <cp:lastModifiedBy>Paa Kwesi Blankson</cp:lastModifiedBy>
  <cp:revision>5</cp:revision>
  <dcterms:created xsi:type="dcterms:W3CDTF">2022-10-26T23:39:01Z</dcterms:created>
  <dcterms:modified xsi:type="dcterms:W3CDTF">2022-10-27T23:30:47Z</dcterms:modified>
</cp:coreProperties>
</file>