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99"/>
    <a:srgbClr val="9966FF"/>
    <a:srgbClr val="FFCCFF"/>
    <a:srgbClr val="66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통합 구현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</a:rPr>
              <a:t>database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239735"/>
            <a:ext cx="7456715" cy="149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561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18657"/>
            <a:ext cx="2419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2709182"/>
            <a:ext cx="4613029" cy="72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6971" y="3690257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작업내용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 1)Employee </a:t>
            </a:r>
            <a:r>
              <a:rPr lang="ko-KR" altLang="en-US" dirty="0" smtClean="0">
                <a:solidFill>
                  <a:srgbClr val="000000"/>
                </a:solidFill>
              </a:rPr>
              <a:t>테이블 생성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 2)</a:t>
            </a:r>
            <a:r>
              <a:rPr lang="ko-KR" altLang="en-US" dirty="0" smtClean="0">
                <a:solidFill>
                  <a:srgbClr val="000000"/>
                </a:solidFill>
              </a:rPr>
              <a:t>직원등록 </a:t>
            </a:r>
            <a:r>
              <a:rPr lang="en-US" altLang="ko-KR" dirty="0" smtClean="0">
                <a:solidFill>
                  <a:srgbClr val="000000"/>
                </a:solidFill>
              </a:rPr>
              <a:t>form </a:t>
            </a:r>
            <a:r>
              <a:rPr lang="ko-KR" altLang="en-US" dirty="0" smtClean="0">
                <a:solidFill>
                  <a:srgbClr val="000000"/>
                </a:solidFill>
              </a:rPr>
              <a:t>작성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en-US" altLang="ko-KR" dirty="0" smtClean="0">
                <a:solidFill>
                  <a:srgbClr val="000000"/>
                </a:solidFill>
              </a:rPr>
              <a:t> 3)</a:t>
            </a:r>
            <a:r>
              <a:rPr lang="ko-KR" altLang="en-US" dirty="0" smtClean="0">
                <a:solidFill>
                  <a:srgbClr val="000000"/>
                </a:solidFill>
              </a:rPr>
              <a:t>등록하기 기능구현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</a:t>
            </a:r>
            <a:r>
              <a:rPr lang="ko-KR" altLang="en-US" sz="2400" dirty="0" smtClean="0">
                <a:solidFill>
                  <a:srgbClr val="000000"/>
                </a:solidFill>
              </a:rPr>
              <a:t>오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test.jsp</a:t>
            </a:r>
            <a:r>
              <a:rPr lang="ko-KR" altLang="en-US" sz="2400" dirty="0" smtClean="0">
                <a:solidFill>
                  <a:srgbClr val="000000"/>
                </a:solidFill>
              </a:rPr>
              <a:t>파일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/>
          <a:stretch/>
        </p:blipFill>
        <p:spPr bwMode="auto">
          <a:xfrm>
            <a:off x="857250" y="2190070"/>
            <a:ext cx="5499987" cy="416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8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</a:rPr>
              <a:t>test.jsp</a:t>
            </a:r>
            <a:r>
              <a:rPr lang="ko-KR" altLang="en-US" sz="2000" dirty="0">
                <a:solidFill>
                  <a:srgbClr val="000000"/>
                </a:solidFill>
              </a:rPr>
              <a:t>파일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56064"/>
            <a:ext cx="52292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812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</a:rPr>
              <a:t>test.jsp</a:t>
            </a:r>
            <a:r>
              <a:rPr lang="ko-KR" altLang="en-US" sz="2000" dirty="0">
                <a:solidFill>
                  <a:srgbClr val="000000"/>
                </a:solidFill>
              </a:rPr>
              <a:t>파일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283960"/>
            <a:ext cx="3874154" cy="407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4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</a:rPr>
              <a:t>test.jsp</a:t>
            </a:r>
            <a:r>
              <a:rPr lang="ko-KR" altLang="en-US" sz="2000" dirty="0">
                <a:solidFill>
                  <a:srgbClr val="000000"/>
                </a:solidFill>
              </a:rPr>
              <a:t>파일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283960"/>
            <a:ext cx="3874154" cy="407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524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insertProc.jsp</a:t>
            </a:r>
            <a:r>
              <a:rPr lang="ko-KR" altLang="en-US" sz="1800" dirty="0">
                <a:solidFill>
                  <a:srgbClr val="000000"/>
                </a:solidFill>
              </a:rPr>
              <a:t>파일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04011"/>
            <a:ext cx="6265639" cy="396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96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insertProc.jsp</a:t>
            </a:r>
            <a:r>
              <a:rPr lang="ko-KR" altLang="en-US" sz="1800" dirty="0">
                <a:solidFill>
                  <a:srgbClr val="000000"/>
                </a:solidFill>
              </a:rPr>
              <a:t>파일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"/>
          <a:stretch/>
        </p:blipFill>
        <p:spPr bwMode="auto">
          <a:xfrm>
            <a:off x="857249" y="2164217"/>
            <a:ext cx="7845879" cy="275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77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내외부</a:t>
            </a:r>
            <a:r>
              <a:rPr lang="ko-KR" altLang="en-US" sz="4000" dirty="0" smtClean="0">
                <a:solidFill>
                  <a:srgbClr val="000000"/>
                </a:solidFill>
              </a:rPr>
              <a:t> 연계 모듈 구현하기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사용자 입력을 연계 데이터로 하는 수신시스템의 연계 프로그램을 개발하시오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</a:rPr>
              <a:t>database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63530"/>
            <a:ext cx="7845879" cy="251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370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206</Words>
  <Application>Microsoft Office PowerPoint</Application>
  <PresentationFormat>화면 슬라이드 쇼(4:3)</PresentationFormat>
  <Paragraphs>36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Default Design</vt:lpstr>
      <vt:lpstr>PowerPoint 프레젠테이션</vt:lpstr>
      <vt:lpstr>내외부 연계 모듈 구현하기</vt:lpstr>
      <vt:lpstr>내외부 연계 모듈 구현하기</vt:lpstr>
      <vt:lpstr>내외부 연계 모듈 구현하기</vt:lpstr>
      <vt:lpstr>내외부 연계 모듈 구현하기</vt:lpstr>
      <vt:lpstr>내외부 연계 모듈 구현하기</vt:lpstr>
      <vt:lpstr>내외부 연계 모듈 구현하기</vt:lpstr>
      <vt:lpstr>내외부 연계 모듈 구현하기</vt:lpstr>
      <vt:lpstr>내외부 연계 모듈 구현하기</vt:lpstr>
      <vt:lpstr>내외부 연계 모듈 구현하기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119</cp:revision>
  <dcterms:created xsi:type="dcterms:W3CDTF">2009-11-03T13:35:13Z</dcterms:created>
  <dcterms:modified xsi:type="dcterms:W3CDTF">2021-06-04T04:14:32Z</dcterms:modified>
</cp:coreProperties>
</file>