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0" r:id="rId3"/>
    <p:sldId id="277" r:id="rId4"/>
    <p:sldId id="278" r:id="rId5"/>
    <p:sldId id="273" r:id="rId6"/>
    <p:sldId id="281" r:id="rId7"/>
    <p:sldId id="282" r:id="rId8"/>
    <p:sldId id="279" r:id="rId9"/>
    <p:sldId id="283" r:id="rId10"/>
    <p:sldId id="284" r:id="rId11"/>
    <p:sldId id="285" r:id="rId12"/>
    <p:sldId id="286" r:id="rId13"/>
    <p:sldId id="276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99"/>
    <a:srgbClr val="9966FF"/>
    <a:srgbClr val="FFCCFF"/>
    <a:srgbClr val="66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데이터 입출력 구</a:t>
            </a:r>
            <a:r>
              <a:rPr lang="ko-KR" altLang="en-US" sz="3600" b="1" dirty="0">
                <a:solidFill>
                  <a:srgbClr val="000000"/>
                </a:solidFill>
              </a:rPr>
              <a:t>현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입력하시오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구매테이블 결과값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07077"/>
            <a:ext cx="3682093" cy="335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2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4.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조회하시오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marL="457200" lvl="1" indent="0" eaLnBrk="1" hangingPunct="1"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69942"/>
              </p:ext>
            </p:extLst>
          </p:nvPr>
        </p:nvGraphicFramePr>
        <p:xfrm>
          <a:off x="857250" y="2148110"/>
          <a:ext cx="7236282" cy="100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47"/>
                <a:gridCol w="943883"/>
                <a:gridCol w="1468211"/>
                <a:gridCol w="1206047"/>
                <a:gridCol w="1206047"/>
                <a:gridCol w="1206047"/>
              </a:tblGrid>
              <a:tr h="33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(PK)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userHp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prodName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price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amount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이순신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콜라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2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lee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이순신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햄버거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6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4.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조회하시오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결과값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3737868"/>
            <a:ext cx="7086599" cy="150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60815"/>
            <a:ext cx="7086599" cy="141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28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물리 데이터저장소 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표를 참고하여 테이블을 생성하시오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91192"/>
              </p:ext>
            </p:extLst>
          </p:nvPr>
        </p:nvGraphicFramePr>
        <p:xfrm>
          <a:off x="857250" y="2016573"/>
          <a:ext cx="74485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10"/>
                <a:gridCol w="1639933"/>
                <a:gridCol w="1551215"/>
                <a:gridCol w="1277982"/>
                <a:gridCol w="14897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테이블명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허용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 테이블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tbl_user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문자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최대 </a:t>
                      </a:r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글자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PK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고객이름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userName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문자</a:t>
                      </a:r>
                      <a:r>
                        <a:rPr lang="en-US" altLang="ko-KR" sz="1100" smtClean="0"/>
                        <a:t>(</a:t>
                      </a:r>
                      <a:r>
                        <a:rPr lang="ko-KR" altLang="en-US" sz="1100" smtClean="0"/>
                        <a:t>최대 </a:t>
                      </a:r>
                      <a:r>
                        <a:rPr lang="en-US" altLang="ko-KR" sz="1100" smtClean="0"/>
                        <a:t>10</a:t>
                      </a:r>
                      <a:r>
                        <a:rPr lang="ko-KR" altLang="en-US" sz="1100" smtClean="0"/>
                        <a:t>글자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휴대폰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userHp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문자</a:t>
                      </a:r>
                      <a:r>
                        <a:rPr lang="en-US" altLang="ko-KR" sz="1100" dirty="0" smtClean="0"/>
                        <a:t>(13</a:t>
                      </a:r>
                      <a:r>
                        <a:rPr lang="ko-KR" altLang="en-US" sz="1100" dirty="0" smtClean="0"/>
                        <a:t>글자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userAddr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문자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최대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글자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E2F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구매 테이블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E2F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E2F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tbl_buy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E2F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E2F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고객아이디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문자</a:t>
                      </a:r>
                      <a:r>
                        <a:rPr lang="en-US" altLang="ko-KR" sz="1100" smtClean="0"/>
                        <a:t>(</a:t>
                      </a:r>
                      <a:r>
                        <a:rPr lang="ko-KR" altLang="en-US" sz="1100" smtClean="0"/>
                        <a:t>최대 </a:t>
                      </a:r>
                      <a:r>
                        <a:rPr lang="en-US" altLang="ko-KR" sz="1100" smtClean="0"/>
                        <a:t>10</a:t>
                      </a:r>
                      <a:r>
                        <a:rPr lang="ko-KR" altLang="en-US" sz="1100" smtClean="0"/>
                        <a:t>글자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구매한물건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prodName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문자</a:t>
                      </a:r>
                      <a:r>
                        <a:rPr lang="en-US" altLang="ko-KR" sz="1100" smtClean="0"/>
                        <a:t>(</a:t>
                      </a:r>
                      <a:r>
                        <a:rPr lang="ko-KR" altLang="en-US" sz="1100" smtClean="0"/>
                        <a:t>최대 </a:t>
                      </a:r>
                      <a:r>
                        <a:rPr lang="en-US" altLang="ko-KR" sz="1100" smtClean="0"/>
                        <a:t>10</a:t>
                      </a:r>
                      <a:r>
                        <a:rPr lang="ko-KR" altLang="en-US" sz="1100" smtClean="0"/>
                        <a:t>글자</a:t>
                      </a:r>
                      <a:r>
                        <a:rPr lang="en-US" altLang="ko-KR" sz="110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단가</a:t>
                      </a:r>
                      <a:r>
                        <a:rPr lang="en-US" altLang="ko-KR" sz="1100" dirty="0" smtClean="0"/>
                        <a:t>(price)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숫자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정수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수량</a:t>
                      </a:r>
                      <a:r>
                        <a:rPr lang="en-US" altLang="ko-KR" sz="1100" dirty="0" smtClean="0"/>
                        <a:t>(amount)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숫자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정수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물리 데이터저장소 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표를 참고하여 테이블을 생성하시오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  <a:r>
              <a:rPr lang="ko-KR" altLang="en-US" sz="2000" dirty="0" smtClean="0">
                <a:solidFill>
                  <a:srgbClr val="000000"/>
                </a:solidFill>
              </a:rPr>
              <a:t>고객테이블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tbl_user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69659"/>
            <a:ext cx="7662770" cy="125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780348"/>
            <a:ext cx="7662770" cy="11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45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물리 데이터저장소 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표를 참고하여 테이블을 생성하시오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  <a:r>
              <a:rPr lang="ko-KR" altLang="en-US" sz="2000" dirty="0" smtClean="0">
                <a:solidFill>
                  <a:srgbClr val="000000"/>
                </a:solidFill>
              </a:rPr>
              <a:t>구</a:t>
            </a:r>
            <a:r>
              <a:rPr lang="ko-KR" altLang="en-US" sz="2000" dirty="0">
                <a:solidFill>
                  <a:srgbClr val="000000"/>
                </a:solidFill>
              </a:rPr>
              <a:t>매</a:t>
            </a:r>
            <a:r>
              <a:rPr lang="ko-KR" altLang="en-US" sz="2000" dirty="0" smtClean="0">
                <a:solidFill>
                  <a:srgbClr val="000000"/>
                </a:solidFill>
              </a:rPr>
              <a:t>테이블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tbl_buy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68263"/>
            <a:ext cx="7662769" cy="136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747407"/>
            <a:ext cx="7662769" cy="108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95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입력하시오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고객테이블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50246"/>
              </p:ext>
            </p:extLst>
          </p:nvPr>
        </p:nvGraphicFramePr>
        <p:xfrm>
          <a:off x="857250" y="2344053"/>
          <a:ext cx="7236280" cy="200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070"/>
                <a:gridCol w="1809070"/>
                <a:gridCol w="1809070"/>
                <a:gridCol w="1809070"/>
              </a:tblGrid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(PK)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userHP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userAddr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choi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최영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010-1234-0004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(NULL)</a:t>
                      </a:r>
                      <a:endParaRPr lang="ko-KR" altLang="en-US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jang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장보고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010-1234-0002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완도군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kang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강감찬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010-1234-0003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서울시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kim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김유신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010-1234-0001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김해시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lee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이순신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010-1234-0005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(NULL)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56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입력하시오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구매테이블 결과값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05717"/>
            <a:ext cx="7364185" cy="257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1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입력하시오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구매테이블 결과값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18642"/>
            <a:ext cx="7043937" cy="343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2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입력하시오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구매테이블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05139"/>
              </p:ext>
            </p:extLst>
          </p:nvPr>
        </p:nvGraphicFramePr>
        <p:xfrm>
          <a:off x="857250" y="2241920"/>
          <a:ext cx="6754588" cy="36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47"/>
                <a:gridCol w="1688647"/>
                <a:gridCol w="1688647"/>
                <a:gridCol w="1688647"/>
              </a:tblGrid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prodName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amount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kim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햄버거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2,500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jang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컵라면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1,500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kang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샌드위치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3,000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choi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삼각김밥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1,200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lee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콜라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lee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햄버거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2,500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choi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컵라면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1,500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jang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샌드위치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3,000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kim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삼각김밥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1,200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34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</a:rPr>
                        <a:t>kim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콜라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18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데이터 프로시저 작성하기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아래의 그림과 같이 데이터를 입력하시오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ko-KR" altLang="en-US" sz="2000" dirty="0" smtClean="0">
                <a:solidFill>
                  <a:srgbClr val="000000"/>
                </a:solidFill>
              </a:rPr>
              <a:t>구매테이블 결과값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41790"/>
            <a:ext cx="6221184" cy="395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90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361</Words>
  <Application>Microsoft Office PowerPoint</Application>
  <PresentationFormat>화면 슬라이드 쇼(4:3)</PresentationFormat>
  <Paragraphs>235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Default Design</vt:lpstr>
      <vt:lpstr>PowerPoint 프레젠테이션</vt:lpstr>
      <vt:lpstr>물리 데이터저장소 설계하기</vt:lpstr>
      <vt:lpstr>물리 데이터저장소 설계하기</vt:lpstr>
      <vt:lpstr>물리 데이터저장소 설계하기</vt:lpstr>
      <vt:lpstr>데이터 프로시저 작성하기</vt:lpstr>
      <vt:lpstr>데이터 프로시저 작성하기</vt:lpstr>
      <vt:lpstr>데이터 프로시저 작성하기</vt:lpstr>
      <vt:lpstr>데이터 프로시저 작성하기</vt:lpstr>
      <vt:lpstr>데이터 프로시저 작성하기</vt:lpstr>
      <vt:lpstr>데이터 프로시저 작성하기</vt:lpstr>
      <vt:lpstr>데이터 프로시저 작성하기</vt:lpstr>
      <vt:lpstr>데이터 프로시저 작성하기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93</cp:revision>
  <dcterms:created xsi:type="dcterms:W3CDTF">2009-11-03T13:35:13Z</dcterms:created>
  <dcterms:modified xsi:type="dcterms:W3CDTF">2021-05-21T03:10:36Z</dcterms:modified>
</cp:coreProperties>
</file>