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70" r:id="rId3"/>
    <p:sldId id="287" r:id="rId4"/>
    <p:sldId id="277" r:id="rId5"/>
    <p:sldId id="288" r:id="rId6"/>
    <p:sldId id="278" r:id="rId7"/>
    <p:sldId id="289" r:id="rId8"/>
    <p:sldId id="273" r:id="rId9"/>
    <p:sldId id="290" r:id="rId10"/>
    <p:sldId id="291" r:id="rId11"/>
    <p:sldId id="292" r:id="rId12"/>
    <p:sldId id="293" r:id="rId13"/>
    <p:sldId id="294" r:id="rId14"/>
    <p:sldId id="295" r:id="rId15"/>
    <p:sldId id="276" r:id="rId16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3399"/>
    <a:srgbClr val="9966FF"/>
    <a:srgbClr val="FFCCFF"/>
    <a:srgbClr val="66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ECE6F84-95FD-4EDA-819E-B4B46F40DA6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9951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A6ADD6-5FD2-43F7-891E-6DBA0273D7BF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11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12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13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14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A6ADD6-5FD2-43F7-891E-6DBA0273D7BF}" type="slidenum">
              <a:rPr lang="en-GB" altLang="en-US"/>
              <a:pPr>
                <a:spcBef>
                  <a:spcPct val="0"/>
                </a:spcBef>
              </a:pPr>
              <a:t>15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1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27FED2-225C-40F5-8822-0147D6670433}" type="slidenum">
              <a:rPr lang="en-GB" altLang="en-US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069D3E8-0AE0-48E8-8ECF-53116A05973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53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6F432-D7C5-4916-A8E4-CDC2023F504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99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E73C-E772-4073-A6B3-41E7D7CBBFD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0185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C6319-7B32-4181-B09D-74EB4FA4A7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2851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19997-FDBF-42BF-AC2E-7B6606F557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329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ADD86-D21B-433B-A2FA-3FF4C0024F7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168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9D567-1829-4A16-871B-17F71F7A83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6017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F283D-F968-44FE-A669-511BFC90AA0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053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85003-1788-480C-841D-2A451E4603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53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41402-0A1F-45C0-9B6C-F399556D6E6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127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EBB85-9B91-4BCE-A456-930D30552E8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493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C3252-948F-434C-9811-406ECFBA210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0263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FA576-EFA5-44F7-ADDE-408D45C3968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650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A097926-3E61-4EF5-A506-A5B8EA2100D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420688" y="3378200"/>
            <a:ext cx="82899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ko-KR" altLang="en-US" sz="3200" b="1" i="1" dirty="0" smtClean="0">
                <a:solidFill>
                  <a:srgbClr val="000000"/>
                </a:solidFill>
              </a:rPr>
              <a:t>고현석</a:t>
            </a:r>
            <a:endParaRPr lang="en-GB" sz="3200" b="1" i="1" dirty="0" smtClean="0">
              <a:solidFill>
                <a:srgbClr val="000000"/>
              </a:solidFill>
            </a:endParaRPr>
          </a:p>
          <a:p>
            <a:pPr algn="r" eaLnBrk="1" hangingPunct="1">
              <a:defRPr/>
            </a:pPr>
            <a:endParaRPr lang="en-GB" sz="2000" dirty="0" smtClean="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20688" y="2630488"/>
            <a:ext cx="8289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3600" b="1" dirty="0" smtClean="0">
                <a:solidFill>
                  <a:srgbClr val="000000"/>
                </a:solidFill>
              </a:rPr>
              <a:t>응용 </a:t>
            </a:r>
            <a:r>
              <a:rPr lang="en-US" altLang="ko-KR" sz="3600" b="1" dirty="0" smtClean="0">
                <a:solidFill>
                  <a:srgbClr val="000000"/>
                </a:solidFill>
              </a:rPr>
              <a:t>SW </a:t>
            </a:r>
            <a:r>
              <a:rPr lang="ko-KR" altLang="en-US" sz="3600" b="1" dirty="0" smtClean="0">
                <a:solidFill>
                  <a:srgbClr val="000000"/>
                </a:solidFill>
              </a:rPr>
              <a:t>기초기술 활용</a:t>
            </a:r>
            <a:endParaRPr lang="en-GB" altLang="en-US" sz="3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>
                <a:solidFill>
                  <a:srgbClr val="000000"/>
                </a:solidFill>
              </a:rPr>
              <a:t>기본 개발환경 구축하기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solidFill>
                  <a:srgbClr val="000000"/>
                </a:solidFill>
              </a:rPr>
              <a:t>3) </a:t>
            </a:r>
            <a:r>
              <a:rPr lang="ko-KR" altLang="en-US" sz="2400" dirty="0" smtClean="0">
                <a:solidFill>
                  <a:srgbClr val="000000"/>
                </a:solidFill>
              </a:rPr>
              <a:t>명령어 실습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lvl="1" indent="-342900" eaLnBrk="1" hangingPunct="1">
              <a:buFontTx/>
              <a:buChar char="-"/>
            </a:pPr>
            <a:r>
              <a:rPr lang="en-US" altLang="en-US" sz="2000" dirty="0">
                <a:solidFill>
                  <a:srgbClr val="000000"/>
                </a:solidFill>
              </a:rPr>
              <a:t>/root/sample1.txt </a:t>
            </a:r>
            <a:r>
              <a:rPr lang="ko-KR" altLang="en-US" sz="2000" dirty="0">
                <a:solidFill>
                  <a:srgbClr val="000000"/>
                </a:solidFill>
              </a:rPr>
              <a:t>파일을 </a:t>
            </a:r>
            <a:r>
              <a:rPr lang="en-US" altLang="ko-KR" sz="2000" dirty="0">
                <a:solidFill>
                  <a:srgbClr val="000000"/>
                </a:solidFill>
              </a:rPr>
              <a:t>/home/</a:t>
            </a:r>
            <a:r>
              <a:rPr lang="en-US" altLang="ko-KR" sz="2000" dirty="0" err="1">
                <a:solidFill>
                  <a:srgbClr val="000000"/>
                </a:solidFill>
              </a:rPr>
              <a:t>bigdata</a:t>
            </a:r>
            <a:r>
              <a:rPr lang="en-US" altLang="ko-KR" sz="2000" dirty="0">
                <a:solidFill>
                  <a:srgbClr val="000000"/>
                </a:solidFill>
              </a:rPr>
              <a:t>/sub1 </a:t>
            </a:r>
            <a:r>
              <a:rPr lang="ko-KR" altLang="en-US" sz="2000" dirty="0">
                <a:solidFill>
                  <a:srgbClr val="000000"/>
                </a:solidFill>
              </a:rPr>
              <a:t>디렉터리로 복사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193626"/>
            <a:ext cx="7845880" cy="1791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39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>
                <a:solidFill>
                  <a:srgbClr val="000000"/>
                </a:solidFill>
              </a:rPr>
              <a:t>기본 개발환경 구축하기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solidFill>
                  <a:srgbClr val="000000"/>
                </a:solidFill>
              </a:rPr>
              <a:t>3) </a:t>
            </a:r>
            <a:r>
              <a:rPr lang="ko-KR" altLang="en-US" sz="2400" dirty="0" smtClean="0">
                <a:solidFill>
                  <a:srgbClr val="000000"/>
                </a:solidFill>
              </a:rPr>
              <a:t>명령어 실습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lvl="1" indent="-342900" eaLnBrk="1" hangingPunct="1">
              <a:buFontTx/>
              <a:buChar char="-"/>
            </a:pPr>
            <a:r>
              <a:rPr lang="en-US" altLang="en-US" sz="2000" dirty="0">
                <a:solidFill>
                  <a:srgbClr val="000000"/>
                </a:solidFill>
              </a:rPr>
              <a:t>/root/sample2.txt </a:t>
            </a:r>
            <a:r>
              <a:rPr lang="ko-KR" altLang="en-US" sz="2000" dirty="0">
                <a:solidFill>
                  <a:srgbClr val="000000"/>
                </a:solidFill>
              </a:rPr>
              <a:t>파일을 </a:t>
            </a:r>
            <a:r>
              <a:rPr lang="en-US" altLang="ko-KR" sz="2000" dirty="0">
                <a:solidFill>
                  <a:srgbClr val="000000"/>
                </a:solidFill>
              </a:rPr>
              <a:t>/home/</a:t>
            </a:r>
            <a:r>
              <a:rPr lang="en-US" altLang="ko-KR" sz="2000" dirty="0" err="1">
                <a:solidFill>
                  <a:srgbClr val="000000"/>
                </a:solidFill>
              </a:rPr>
              <a:t>bigdata</a:t>
            </a:r>
            <a:r>
              <a:rPr lang="en-US" altLang="ko-KR" sz="2000" dirty="0">
                <a:solidFill>
                  <a:srgbClr val="000000"/>
                </a:solidFill>
              </a:rPr>
              <a:t>/sub2 </a:t>
            </a:r>
            <a:r>
              <a:rPr lang="ko-KR" altLang="en-US" sz="2000" dirty="0">
                <a:solidFill>
                  <a:srgbClr val="000000"/>
                </a:solidFill>
              </a:rPr>
              <a:t>디렉터리로 이동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8" y="2181743"/>
            <a:ext cx="7845881" cy="1751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172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>
                <a:solidFill>
                  <a:srgbClr val="000000"/>
                </a:solidFill>
              </a:rPr>
              <a:t>기본 개발환경 구축하기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solidFill>
                  <a:srgbClr val="000000"/>
                </a:solidFill>
              </a:rPr>
              <a:t>3) </a:t>
            </a:r>
            <a:r>
              <a:rPr lang="ko-KR" altLang="en-US" sz="2400" dirty="0" smtClean="0">
                <a:solidFill>
                  <a:srgbClr val="000000"/>
                </a:solidFill>
              </a:rPr>
              <a:t>명령어 실습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lvl="1" indent="-342900" eaLnBrk="1" hangingPunct="1">
              <a:buFontTx/>
              <a:buChar char="-"/>
            </a:pPr>
            <a:r>
              <a:rPr lang="en-US" altLang="en-US" sz="2000" dirty="0">
                <a:solidFill>
                  <a:srgbClr val="000000"/>
                </a:solidFill>
              </a:rPr>
              <a:t>/root/sample3.txt </a:t>
            </a:r>
            <a:r>
              <a:rPr lang="ko-KR" altLang="en-US" sz="2000" dirty="0">
                <a:solidFill>
                  <a:srgbClr val="000000"/>
                </a:solidFill>
              </a:rPr>
              <a:t>파일명을 </a:t>
            </a:r>
            <a:r>
              <a:rPr lang="en-US" altLang="ko-KR" sz="2000" dirty="0">
                <a:solidFill>
                  <a:srgbClr val="000000"/>
                </a:solidFill>
              </a:rPr>
              <a:t>hello.txt</a:t>
            </a:r>
            <a:r>
              <a:rPr lang="ko-KR" altLang="en-US" sz="2000" dirty="0">
                <a:solidFill>
                  <a:srgbClr val="000000"/>
                </a:solidFill>
              </a:rPr>
              <a:t>로 이름 </a:t>
            </a:r>
            <a:r>
              <a:rPr lang="ko-KR" altLang="en-US" sz="2000" dirty="0" smtClean="0">
                <a:solidFill>
                  <a:srgbClr val="000000"/>
                </a:solidFill>
              </a:rPr>
              <a:t>변경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3"/>
          <a:stretch/>
        </p:blipFill>
        <p:spPr bwMode="auto">
          <a:xfrm>
            <a:off x="857250" y="2214115"/>
            <a:ext cx="7845879" cy="183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554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>
                <a:solidFill>
                  <a:srgbClr val="000000"/>
                </a:solidFill>
              </a:rPr>
              <a:t>기본 개발환경 구축하기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solidFill>
                  <a:srgbClr val="000000"/>
                </a:solidFill>
              </a:rPr>
              <a:t>3) </a:t>
            </a:r>
            <a:r>
              <a:rPr lang="ko-KR" altLang="en-US" sz="2400" dirty="0" smtClean="0">
                <a:solidFill>
                  <a:srgbClr val="000000"/>
                </a:solidFill>
              </a:rPr>
              <a:t>명령어 실습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lvl="1" indent="-342900" eaLnBrk="1" hangingPunct="1">
              <a:buFontTx/>
              <a:buChar char="-"/>
            </a:pPr>
            <a:r>
              <a:rPr lang="en-US" altLang="en-US" sz="2000" dirty="0">
                <a:solidFill>
                  <a:srgbClr val="000000"/>
                </a:solidFill>
              </a:rPr>
              <a:t>/home/</a:t>
            </a:r>
            <a:r>
              <a:rPr lang="en-US" altLang="en-US" sz="2000" dirty="0" err="1">
                <a:solidFill>
                  <a:srgbClr val="000000"/>
                </a:solidFill>
              </a:rPr>
              <a:t>bigdata</a:t>
            </a:r>
            <a:r>
              <a:rPr lang="en-US" altLang="en-US" sz="2000" dirty="0">
                <a:solidFill>
                  <a:srgbClr val="000000"/>
                </a:solidFill>
              </a:rPr>
              <a:t>/sub1/sample1.txt </a:t>
            </a:r>
            <a:r>
              <a:rPr lang="ko-KR" altLang="en-US" sz="2000" dirty="0">
                <a:solidFill>
                  <a:srgbClr val="000000"/>
                </a:solidFill>
              </a:rPr>
              <a:t>파일만 </a:t>
            </a:r>
            <a:r>
              <a:rPr lang="ko-KR" altLang="en-US" sz="2000" dirty="0" smtClean="0">
                <a:solidFill>
                  <a:srgbClr val="000000"/>
                </a:solidFill>
              </a:rPr>
              <a:t>삭제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216989"/>
            <a:ext cx="7845879" cy="2755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49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>
                <a:solidFill>
                  <a:srgbClr val="000000"/>
                </a:solidFill>
              </a:rPr>
              <a:t>기본 개발환경 구축하기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solidFill>
                  <a:srgbClr val="000000"/>
                </a:solidFill>
              </a:rPr>
              <a:t>3) </a:t>
            </a:r>
            <a:r>
              <a:rPr lang="ko-KR" altLang="en-US" sz="2400" dirty="0" smtClean="0">
                <a:solidFill>
                  <a:srgbClr val="000000"/>
                </a:solidFill>
              </a:rPr>
              <a:t>명령어 실습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lvl="1" indent="-342900" eaLnBrk="1" hangingPunct="1">
              <a:buFontTx/>
              <a:buChar char="-"/>
            </a:pPr>
            <a:r>
              <a:rPr lang="en-US" altLang="en-US" sz="2000" dirty="0">
                <a:solidFill>
                  <a:srgbClr val="000000"/>
                </a:solidFill>
              </a:rPr>
              <a:t>/home/</a:t>
            </a:r>
            <a:r>
              <a:rPr lang="en-US" altLang="en-US" sz="2000" dirty="0" err="1">
                <a:solidFill>
                  <a:srgbClr val="000000"/>
                </a:solidFill>
              </a:rPr>
              <a:t>bigdata</a:t>
            </a:r>
            <a:r>
              <a:rPr lang="en-US" altLang="en-US" sz="2000" dirty="0">
                <a:solidFill>
                  <a:srgbClr val="000000"/>
                </a:solidFill>
              </a:rPr>
              <a:t>/sub2/ </a:t>
            </a:r>
            <a:r>
              <a:rPr lang="ko-KR" altLang="en-US" sz="2000" dirty="0">
                <a:solidFill>
                  <a:srgbClr val="000000"/>
                </a:solidFill>
              </a:rPr>
              <a:t>디렉터리 삭제</a:t>
            </a:r>
            <a:r>
              <a:rPr lang="en-US" altLang="ko-KR" sz="2000" dirty="0">
                <a:solidFill>
                  <a:srgbClr val="000000"/>
                </a:solidFill>
              </a:rPr>
              <a:t>(</a:t>
            </a:r>
            <a:r>
              <a:rPr lang="ko-KR" altLang="en-US" sz="2000" dirty="0">
                <a:solidFill>
                  <a:srgbClr val="000000"/>
                </a:solidFill>
              </a:rPr>
              <a:t>하위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>
                <a:solidFill>
                  <a:srgbClr val="000000"/>
                </a:solidFill>
              </a:rPr>
              <a:t>모든 파일 포함</a:t>
            </a:r>
            <a:r>
              <a:rPr lang="en-US" altLang="ko-KR" sz="2000" dirty="0" smtClean="0">
                <a:solidFill>
                  <a:srgbClr val="000000"/>
                </a:solidFill>
              </a:rPr>
              <a:t>)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9" y="2164330"/>
            <a:ext cx="7845879" cy="456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007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420688" y="3378200"/>
            <a:ext cx="82899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GB" sz="3200" b="1" i="1" dirty="0" smtClean="0">
              <a:solidFill>
                <a:srgbClr val="000000"/>
              </a:solidFill>
            </a:endParaRPr>
          </a:p>
          <a:p>
            <a:pPr algn="r" eaLnBrk="1" hangingPunct="1">
              <a:defRPr/>
            </a:pPr>
            <a:endParaRPr lang="en-GB" sz="2000" dirty="0" smtClean="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20688" y="2630488"/>
            <a:ext cx="82899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3600" b="1" dirty="0" smtClean="0">
                <a:solidFill>
                  <a:srgbClr val="000000"/>
                </a:solidFill>
              </a:rPr>
              <a:t>감사합니다</a:t>
            </a:r>
            <a:r>
              <a:rPr lang="en-US" altLang="ko-KR" sz="3600" b="1" dirty="0" smtClean="0">
                <a:solidFill>
                  <a:srgbClr val="000000"/>
                </a:solidFill>
              </a:rPr>
              <a:t>.</a:t>
            </a:r>
            <a:endParaRPr lang="en-GB" altLang="en-US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33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smtClean="0">
                <a:solidFill>
                  <a:srgbClr val="000000"/>
                </a:solidFill>
              </a:rPr>
              <a:t>기본 개발환경 구축하기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ko-KR" sz="2400" dirty="0">
                <a:solidFill>
                  <a:srgbClr val="000000"/>
                </a:solidFill>
              </a:rPr>
              <a:t>3</a:t>
            </a:r>
            <a:r>
              <a:rPr lang="en-US" altLang="ko-KR" sz="2400" dirty="0" smtClean="0">
                <a:solidFill>
                  <a:srgbClr val="000000"/>
                </a:solidFill>
              </a:rPr>
              <a:t>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 작업을 수행하시오</a:t>
            </a:r>
            <a:r>
              <a:rPr lang="en-US" altLang="ko-KR" sz="2400" dirty="0" smtClean="0">
                <a:solidFill>
                  <a:srgbClr val="000000"/>
                </a:solidFill>
              </a:rPr>
              <a:t>.</a:t>
            </a:r>
          </a:p>
          <a:p>
            <a:pPr marL="400050" lvl="1" indent="0" eaLnBrk="1" hangingPunct="1"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1) </a:t>
            </a:r>
            <a:r>
              <a:rPr lang="ko-KR" altLang="en-US" sz="2000" dirty="0" err="1" smtClean="0">
                <a:solidFill>
                  <a:srgbClr val="000000"/>
                </a:solidFill>
              </a:rPr>
              <a:t>가상머신</a:t>
            </a:r>
            <a:r>
              <a:rPr lang="ko-KR" altLang="en-US" sz="2000" dirty="0" smtClean="0">
                <a:solidFill>
                  <a:srgbClr val="000000"/>
                </a:solidFill>
              </a:rPr>
              <a:t> 생성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 lvl="1" indent="-342900" eaLnBrk="1" hangingPunct="1">
              <a:buFontTx/>
              <a:buChar char="-"/>
            </a:pPr>
            <a:r>
              <a:rPr lang="ko-KR" altLang="en-US" sz="2000" dirty="0" err="1" smtClean="0">
                <a:solidFill>
                  <a:srgbClr val="000000"/>
                </a:solidFill>
              </a:rPr>
              <a:t>가상머신</a:t>
            </a:r>
            <a:r>
              <a:rPr lang="ko-KR" altLang="en-US" sz="2000" dirty="0" smtClean="0">
                <a:solidFill>
                  <a:srgbClr val="000000"/>
                </a:solidFill>
              </a:rPr>
              <a:t> 이름 </a:t>
            </a:r>
            <a:r>
              <a:rPr lang="en-US" altLang="ko-KR" sz="2000" dirty="0" smtClean="0">
                <a:solidFill>
                  <a:srgbClr val="000000"/>
                </a:solidFill>
              </a:rPr>
              <a:t>: </a:t>
            </a:r>
            <a:r>
              <a:rPr lang="en-US" altLang="ko-KR" sz="2000" dirty="0" err="1" smtClean="0">
                <a:solidFill>
                  <a:srgbClr val="000000"/>
                </a:solidFill>
              </a:rPr>
              <a:t>TestServer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 indent="-342900" eaLnBrk="1" hangingPunct="1">
              <a:buFontTx/>
              <a:buChar char="-"/>
            </a:pPr>
            <a:r>
              <a:rPr lang="en-US" altLang="en-US" sz="2000" dirty="0" smtClean="0">
                <a:solidFill>
                  <a:srgbClr val="000000"/>
                </a:solidFill>
              </a:rPr>
              <a:t>Guest OS : CentOS 8 64-bit</a:t>
            </a:r>
          </a:p>
          <a:p>
            <a:pPr lvl="1" indent="-342900" eaLnBrk="1" hangingPunct="1">
              <a:buFontTx/>
              <a:buChar char="-"/>
            </a:pPr>
            <a:r>
              <a:rPr lang="en-US" altLang="en-US" sz="2000" dirty="0" smtClean="0">
                <a:solidFill>
                  <a:srgbClr val="000000"/>
                </a:solidFill>
              </a:rPr>
              <a:t>HDD : 20GB</a:t>
            </a:r>
          </a:p>
          <a:p>
            <a:pPr lvl="1" indent="-342900" eaLnBrk="1" hangingPunct="1">
              <a:buFontTx/>
              <a:buChar char="-"/>
            </a:pPr>
            <a:r>
              <a:rPr lang="en-US" altLang="en-US" sz="2000" dirty="0" smtClean="0">
                <a:solidFill>
                  <a:srgbClr val="000000"/>
                </a:solidFill>
              </a:rPr>
              <a:t>RAM : 1GB</a:t>
            </a:r>
          </a:p>
          <a:p>
            <a:pPr marL="400050" lvl="1" indent="0" eaLnBrk="1" hangingPunct="1"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2) </a:t>
            </a:r>
            <a:r>
              <a:rPr lang="ko-KR" altLang="en-US" sz="2000" dirty="0" err="1" smtClean="0">
                <a:solidFill>
                  <a:srgbClr val="000000"/>
                </a:solidFill>
              </a:rPr>
              <a:t>리눅스</a:t>
            </a:r>
            <a:r>
              <a:rPr lang="ko-KR" altLang="en-US" sz="2000" dirty="0" smtClean="0">
                <a:solidFill>
                  <a:srgbClr val="000000"/>
                </a:solidFill>
              </a:rPr>
              <a:t> 설치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 lvl="1" indent="-342900" eaLnBrk="1" hangingPunct="1">
              <a:buFontTx/>
              <a:buChar char="-"/>
            </a:pPr>
            <a:r>
              <a:rPr lang="en-US" altLang="en-US" sz="2000" dirty="0" smtClean="0">
                <a:solidFill>
                  <a:srgbClr val="000000"/>
                </a:solidFill>
              </a:rPr>
              <a:t>Linux </a:t>
            </a:r>
            <a:r>
              <a:rPr lang="ko-KR" altLang="en-US" sz="2000" dirty="0" smtClean="0">
                <a:solidFill>
                  <a:srgbClr val="000000"/>
                </a:solidFill>
              </a:rPr>
              <a:t>버전 </a:t>
            </a:r>
            <a:r>
              <a:rPr lang="en-US" altLang="ko-KR" sz="2000" dirty="0" smtClean="0">
                <a:solidFill>
                  <a:srgbClr val="000000"/>
                </a:solidFill>
              </a:rPr>
              <a:t>: CentOS 8 64bit</a:t>
            </a:r>
          </a:p>
          <a:p>
            <a:pPr lvl="1" indent="-342900" eaLnBrk="1" hangingPunct="1">
              <a:buFontTx/>
              <a:buChar char="-"/>
            </a:pPr>
            <a:r>
              <a:rPr lang="ko-KR" altLang="en-US" sz="2000" dirty="0" smtClean="0">
                <a:solidFill>
                  <a:srgbClr val="000000"/>
                </a:solidFill>
              </a:rPr>
              <a:t>소프트웨어 </a:t>
            </a:r>
            <a:r>
              <a:rPr lang="en-US" altLang="ko-KR" sz="2000" dirty="0" smtClean="0">
                <a:solidFill>
                  <a:srgbClr val="000000"/>
                </a:solidFill>
              </a:rPr>
              <a:t>: </a:t>
            </a:r>
            <a:r>
              <a:rPr lang="ko-KR" altLang="en-US" sz="2000" dirty="0" smtClean="0">
                <a:solidFill>
                  <a:srgbClr val="000000"/>
                </a:solidFill>
              </a:rPr>
              <a:t>최소설치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 lvl="1" indent="-342900" eaLnBrk="1" hangingPunct="1">
              <a:buFontTx/>
              <a:buChar char="-"/>
            </a:pPr>
            <a:r>
              <a:rPr lang="ko-KR" altLang="en-US" sz="2000" dirty="0" smtClean="0">
                <a:solidFill>
                  <a:srgbClr val="000000"/>
                </a:solidFill>
              </a:rPr>
              <a:t>설치대상 </a:t>
            </a:r>
            <a:r>
              <a:rPr lang="en-US" altLang="ko-KR" sz="2000" dirty="0" smtClean="0">
                <a:solidFill>
                  <a:srgbClr val="000000"/>
                </a:solidFill>
              </a:rPr>
              <a:t>: </a:t>
            </a:r>
            <a:r>
              <a:rPr lang="ko-KR" altLang="en-US" sz="2000" dirty="0" smtClean="0">
                <a:solidFill>
                  <a:srgbClr val="000000"/>
                </a:solidFill>
              </a:rPr>
              <a:t>자동 파티션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 lvl="1" indent="-342900" eaLnBrk="1" hangingPunct="1">
              <a:buFontTx/>
              <a:buChar char="-"/>
            </a:pPr>
            <a:r>
              <a:rPr lang="en-US" altLang="en-US" sz="2000" dirty="0" smtClean="0">
                <a:solidFill>
                  <a:srgbClr val="000000"/>
                </a:solidFill>
              </a:rPr>
              <a:t>KDUMP : </a:t>
            </a:r>
            <a:r>
              <a:rPr lang="ko-KR" altLang="en-US" sz="2000" dirty="0" smtClean="0">
                <a:solidFill>
                  <a:srgbClr val="000000"/>
                </a:solidFill>
              </a:rPr>
              <a:t>비활성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 lvl="1" indent="-342900" eaLnBrk="1" hangingPunct="1">
              <a:buFontTx/>
              <a:buChar char="-"/>
            </a:pPr>
            <a:r>
              <a:rPr lang="ko-KR" altLang="en-US" sz="2000" dirty="0" smtClean="0">
                <a:solidFill>
                  <a:srgbClr val="000000"/>
                </a:solidFill>
              </a:rPr>
              <a:t>네트워크 </a:t>
            </a:r>
            <a:r>
              <a:rPr lang="en-US" altLang="ko-KR" sz="2000" dirty="0" smtClean="0">
                <a:solidFill>
                  <a:srgbClr val="000000"/>
                </a:solidFill>
              </a:rPr>
              <a:t>: </a:t>
            </a:r>
            <a:r>
              <a:rPr lang="ko-KR" altLang="en-US" sz="2000" dirty="0" smtClean="0">
                <a:solidFill>
                  <a:srgbClr val="000000"/>
                </a:solidFill>
              </a:rPr>
              <a:t>연결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 lvl="1" indent="-342900" eaLnBrk="1" hangingPunct="1">
              <a:buFontTx/>
              <a:buChar char="-"/>
            </a:pPr>
            <a:r>
              <a:rPr lang="en-US" altLang="en-US" sz="2000" dirty="0" err="1" smtClean="0">
                <a:solidFill>
                  <a:srgbClr val="000000"/>
                </a:solidFill>
              </a:rPr>
              <a:t>bigdata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</a:rPr>
              <a:t>계정 생성</a:t>
            </a:r>
            <a:endParaRPr lang="en-US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smtClean="0">
                <a:solidFill>
                  <a:srgbClr val="000000"/>
                </a:solidFill>
              </a:rPr>
              <a:t>기본 개발환경 구축하기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 anchor="t"/>
          <a:lstStyle/>
          <a:p>
            <a:pPr eaLnBrk="1" hangingPunct="1"/>
            <a:r>
              <a:rPr lang="en-US" altLang="ko-KR" sz="2400" dirty="0">
                <a:solidFill>
                  <a:srgbClr val="000000"/>
                </a:solidFill>
              </a:rPr>
              <a:t>3</a:t>
            </a:r>
            <a:r>
              <a:rPr lang="en-US" altLang="ko-KR" sz="2400" dirty="0" smtClean="0">
                <a:solidFill>
                  <a:srgbClr val="000000"/>
                </a:solidFill>
              </a:rPr>
              <a:t>. </a:t>
            </a:r>
            <a:r>
              <a:rPr lang="ko-KR" altLang="en-US" sz="2400" dirty="0" smtClean="0">
                <a:solidFill>
                  <a:srgbClr val="000000"/>
                </a:solidFill>
              </a:rPr>
              <a:t>아래 작업을 수행하시오</a:t>
            </a:r>
            <a:r>
              <a:rPr lang="en-US" altLang="ko-KR" sz="2400" dirty="0" smtClean="0">
                <a:solidFill>
                  <a:srgbClr val="000000"/>
                </a:solidFill>
              </a:rPr>
              <a:t>.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3</a:t>
            </a:r>
            <a:r>
              <a:rPr lang="en-US" altLang="en-US" sz="2000" dirty="0" smtClean="0">
                <a:solidFill>
                  <a:srgbClr val="000000"/>
                </a:solidFill>
              </a:rPr>
              <a:t>) </a:t>
            </a:r>
            <a:r>
              <a:rPr lang="ko-KR" altLang="en-US" sz="2000" dirty="0" smtClean="0">
                <a:solidFill>
                  <a:srgbClr val="000000"/>
                </a:solidFill>
              </a:rPr>
              <a:t>명령어 실습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 lvl="1" indent="-342900" eaLnBrk="1" hangingPunct="1">
              <a:buFontTx/>
              <a:buChar char="-"/>
            </a:pPr>
            <a:r>
              <a:rPr lang="en-US" altLang="ko-KR" sz="2000" dirty="0" smtClean="0">
                <a:solidFill>
                  <a:srgbClr val="000000"/>
                </a:solidFill>
              </a:rPr>
              <a:t>/root </a:t>
            </a:r>
            <a:r>
              <a:rPr lang="ko-KR" altLang="en-US" sz="2000" dirty="0" smtClean="0">
                <a:solidFill>
                  <a:srgbClr val="000000"/>
                </a:solidFill>
              </a:rPr>
              <a:t>디렉터리 하위에 </a:t>
            </a:r>
            <a:r>
              <a:rPr lang="en-US" altLang="ko-KR" sz="2000" dirty="0" smtClean="0">
                <a:solidFill>
                  <a:srgbClr val="000000"/>
                </a:solidFill>
              </a:rPr>
              <a:t>sample1.txt, sample2.txt, sample3.txt </a:t>
            </a:r>
            <a:r>
              <a:rPr lang="ko-KR" altLang="en-US" sz="2000" dirty="0" err="1" smtClean="0">
                <a:solidFill>
                  <a:srgbClr val="000000"/>
                </a:solidFill>
              </a:rPr>
              <a:t>빈파일</a:t>
            </a:r>
            <a:r>
              <a:rPr lang="ko-KR" altLang="en-US" sz="2000" dirty="0" smtClean="0">
                <a:solidFill>
                  <a:srgbClr val="000000"/>
                </a:solidFill>
              </a:rPr>
              <a:t> 생성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 indent="-342900" eaLnBrk="1" hangingPunct="1">
              <a:buFontTx/>
              <a:buChar char="-"/>
            </a:pPr>
            <a:r>
              <a:rPr lang="en-US" altLang="en-US" sz="2000" dirty="0" smtClean="0">
                <a:solidFill>
                  <a:srgbClr val="000000"/>
                </a:solidFill>
              </a:rPr>
              <a:t>/home/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bigdata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</a:rPr>
              <a:t>하위에 </a:t>
            </a:r>
            <a:r>
              <a:rPr lang="en-US" altLang="ko-KR" sz="2000" dirty="0" smtClean="0">
                <a:solidFill>
                  <a:srgbClr val="000000"/>
                </a:solidFill>
              </a:rPr>
              <a:t>sub1, sub2, sub3 </a:t>
            </a:r>
            <a:r>
              <a:rPr lang="ko-KR" altLang="en-US" sz="2000" dirty="0" smtClean="0">
                <a:solidFill>
                  <a:srgbClr val="000000"/>
                </a:solidFill>
              </a:rPr>
              <a:t>디렉터리 생성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 lvl="1" indent="-342900" eaLnBrk="1" hangingPunct="1">
              <a:buFontTx/>
              <a:buChar char="-"/>
            </a:pPr>
            <a:r>
              <a:rPr lang="en-US" altLang="en-US" sz="2000" dirty="0" smtClean="0">
                <a:solidFill>
                  <a:srgbClr val="000000"/>
                </a:solidFill>
              </a:rPr>
              <a:t>/root/sample1.txt </a:t>
            </a:r>
            <a:r>
              <a:rPr lang="ko-KR" altLang="en-US" sz="2000" dirty="0" smtClean="0">
                <a:solidFill>
                  <a:srgbClr val="000000"/>
                </a:solidFill>
              </a:rPr>
              <a:t>파일을 </a:t>
            </a:r>
            <a:r>
              <a:rPr lang="en-US" altLang="ko-KR" sz="2000" dirty="0" smtClean="0">
                <a:solidFill>
                  <a:srgbClr val="000000"/>
                </a:solidFill>
              </a:rPr>
              <a:t>/home/</a:t>
            </a:r>
            <a:r>
              <a:rPr lang="en-US" altLang="ko-KR" sz="2000" dirty="0" err="1" smtClean="0">
                <a:solidFill>
                  <a:srgbClr val="000000"/>
                </a:solidFill>
              </a:rPr>
              <a:t>bigdata</a:t>
            </a:r>
            <a:r>
              <a:rPr lang="en-US" altLang="ko-KR" sz="2000" dirty="0" smtClean="0">
                <a:solidFill>
                  <a:srgbClr val="000000"/>
                </a:solidFill>
              </a:rPr>
              <a:t>/sub1 </a:t>
            </a:r>
            <a:r>
              <a:rPr lang="ko-KR" altLang="en-US" sz="2000" dirty="0" smtClean="0">
                <a:solidFill>
                  <a:srgbClr val="000000"/>
                </a:solidFill>
              </a:rPr>
              <a:t>디렉터리로 복사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 lvl="1" indent="-342900" eaLnBrk="1" hangingPunct="1">
              <a:buFontTx/>
              <a:buChar char="-"/>
            </a:pPr>
            <a:r>
              <a:rPr lang="en-US" altLang="en-US" sz="2000" dirty="0">
                <a:solidFill>
                  <a:srgbClr val="000000"/>
                </a:solidFill>
              </a:rPr>
              <a:t>/</a:t>
            </a:r>
            <a:r>
              <a:rPr lang="en-US" altLang="en-US" sz="2000" dirty="0" smtClean="0">
                <a:solidFill>
                  <a:srgbClr val="000000"/>
                </a:solidFill>
              </a:rPr>
              <a:t>root/sample2.txt </a:t>
            </a:r>
            <a:r>
              <a:rPr lang="ko-KR" altLang="en-US" sz="2000" dirty="0">
                <a:solidFill>
                  <a:srgbClr val="000000"/>
                </a:solidFill>
              </a:rPr>
              <a:t>파일을 </a:t>
            </a:r>
            <a:r>
              <a:rPr lang="en-US" altLang="ko-KR" sz="2000" dirty="0">
                <a:solidFill>
                  <a:srgbClr val="000000"/>
                </a:solidFill>
              </a:rPr>
              <a:t>/</a:t>
            </a:r>
            <a:r>
              <a:rPr lang="en-US" altLang="ko-KR" sz="2000" dirty="0" smtClean="0">
                <a:solidFill>
                  <a:srgbClr val="000000"/>
                </a:solidFill>
              </a:rPr>
              <a:t>home/</a:t>
            </a:r>
            <a:r>
              <a:rPr lang="en-US" altLang="ko-KR" sz="2000" dirty="0" err="1" smtClean="0">
                <a:solidFill>
                  <a:srgbClr val="000000"/>
                </a:solidFill>
              </a:rPr>
              <a:t>bigdata</a:t>
            </a:r>
            <a:r>
              <a:rPr lang="en-US" altLang="ko-KR" sz="2000" dirty="0" smtClean="0">
                <a:solidFill>
                  <a:srgbClr val="000000"/>
                </a:solidFill>
              </a:rPr>
              <a:t>/sub2 </a:t>
            </a:r>
            <a:r>
              <a:rPr lang="ko-KR" altLang="en-US" sz="2000" dirty="0">
                <a:solidFill>
                  <a:srgbClr val="000000"/>
                </a:solidFill>
              </a:rPr>
              <a:t>디렉터리로 </a:t>
            </a:r>
            <a:r>
              <a:rPr lang="ko-KR" altLang="en-US" sz="2000" dirty="0" smtClean="0">
                <a:solidFill>
                  <a:srgbClr val="000000"/>
                </a:solidFill>
              </a:rPr>
              <a:t>이동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 lvl="1" indent="-342900" eaLnBrk="1" hangingPunct="1">
              <a:buFontTx/>
              <a:buChar char="-"/>
            </a:pPr>
            <a:r>
              <a:rPr lang="en-US" altLang="en-US" sz="2000" dirty="0">
                <a:solidFill>
                  <a:srgbClr val="000000"/>
                </a:solidFill>
              </a:rPr>
              <a:t>/</a:t>
            </a:r>
            <a:r>
              <a:rPr lang="en-US" altLang="en-US" sz="2000" dirty="0" smtClean="0">
                <a:solidFill>
                  <a:srgbClr val="000000"/>
                </a:solidFill>
              </a:rPr>
              <a:t>root/sample3.txt </a:t>
            </a:r>
            <a:r>
              <a:rPr lang="ko-KR" altLang="en-US" sz="2000" dirty="0" smtClean="0">
                <a:solidFill>
                  <a:srgbClr val="000000"/>
                </a:solidFill>
              </a:rPr>
              <a:t>파일명을 </a:t>
            </a:r>
            <a:r>
              <a:rPr lang="en-US" altLang="ko-KR" sz="2000" dirty="0" smtClean="0">
                <a:solidFill>
                  <a:srgbClr val="000000"/>
                </a:solidFill>
              </a:rPr>
              <a:t>hello.txt</a:t>
            </a:r>
            <a:r>
              <a:rPr lang="ko-KR" altLang="en-US" sz="2000" dirty="0" smtClean="0">
                <a:solidFill>
                  <a:srgbClr val="000000"/>
                </a:solidFill>
              </a:rPr>
              <a:t>로 이름 변경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 lvl="1" indent="-342900" eaLnBrk="1" hangingPunct="1">
              <a:buFontTx/>
              <a:buChar char="-"/>
            </a:pPr>
            <a:r>
              <a:rPr lang="en-US" altLang="en-US" sz="2000" dirty="0" smtClean="0">
                <a:solidFill>
                  <a:srgbClr val="000000"/>
                </a:solidFill>
              </a:rPr>
              <a:t>/home/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bigdata</a:t>
            </a:r>
            <a:r>
              <a:rPr lang="en-US" altLang="en-US" sz="2000" dirty="0" smtClean="0">
                <a:solidFill>
                  <a:srgbClr val="000000"/>
                </a:solidFill>
              </a:rPr>
              <a:t>/sub1/sample1.txt </a:t>
            </a:r>
            <a:r>
              <a:rPr lang="ko-KR" altLang="en-US" sz="2000" dirty="0" smtClean="0">
                <a:solidFill>
                  <a:srgbClr val="000000"/>
                </a:solidFill>
              </a:rPr>
              <a:t>파일만 삭제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 lvl="1" indent="-342900" eaLnBrk="1" hangingPunct="1">
              <a:buFontTx/>
              <a:buChar char="-"/>
            </a:pPr>
            <a:r>
              <a:rPr lang="en-US" altLang="en-US" sz="2000" dirty="0" smtClean="0">
                <a:solidFill>
                  <a:srgbClr val="000000"/>
                </a:solidFill>
              </a:rPr>
              <a:t>/home/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bigdata</a:t>
            </a:r>
            <a:r>
              <a:rPr lang="en-US" altLang="en-US" sz="2000" dirty="0" smtClean="0">
                <a:solidFill>
                  <a:srgbClr val="000000"/>
                </a:solidFill>
              </a:rPr>
              <a:t>/sub2/ </a:t>
            </a:r>
            <a:r>
              <a:rPr lang="ko-KR" altLang="en-US" sz="2000" dirty="0" smtClean="0">
                <a:solidFill>
                  <a:srgbClr val="000000"/>
                </a:solidFill>
              </a:rPr>
              <a:t>디렉터리 삭제</a:t>
            </a:r>
            <a:r>
              <a:rPr lang="en-US" altLang="ko-KR" sz="2000" dirty="0" smtClean="0">
                <a:solidFill>
                  <a:srgbClr val="000000"/>
                </a:solidFill>
              </a:rPr>
              <a:t>(</a:t>
            </a:r>
            <a:r>
              <a:rPr lang="ko-KR" altLang="en-US" sz="2000" dirty="0" smtClean="0">
                <a:solidFill>
                  <a:srgbClr val="000000"/>
                </a:solidFill>
              </a:rPr>
              <a:t>하위</a:t>
            </a:r>
            <a:r>
              <a:rPr lang="en-US" altLang="ko-KR" sz="2000" dirty="0" smtClean="0">
                <a:solidFill>
                  <a:srgbClr val="000000"/>
                </a:solidFill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</a:rPr>
              <a:t>모든 파일 포함</a:t>
            </a:r>
            <a:r>
              <a:rPr lang="en-US" altLang="ko-KR" sz="2000" dirty="0" smtClean="0">
                <a:solidFill>
                  <a:srgbClr val="000000"/>
                </a:solidFill>
              </a:rPr>
              <a:t>)</a:t>
            </a:r>
            <a:endParaRPr lang="en-US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270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>
                <a:solidFill>
                  <a:srgbClr val="000000"/>
                </a:solidFill>
              </a:rPr>
              <a:t>기본 개발환경 구축하기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solidFill>
                  <a:srgbClr val="000000"/>
                </a:solidFill>
              </a:rPr>
              <a:t>1) </a:t>
            </a:r>
            <a:r>
              <a:rPr lang="ko-KR" altLang="en-US" sz="2400" dirty="0" err="1" smtClean="0">
                <a:solidFill>
                  <a:srgbClr val="000000"/>
                </a:solidFill>
              </a:rPr>
              <a:t>가상머신</a:t>
            </a:r>
            <a:r>
              <a:rPr lang="ko-KR" altLang="en-US" sz="2400" dirty="0" smtClean="0">
                <a:solidFill>
                  <a:srgbClr val="000000"/>
                </a:solidFill>
              </a:rPr>
              <a:t> 생성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endParaRPr lang="en-US" altLang="en-US" sz="200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endParaRPr lang="en-US" altLang="en-US" sz="20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endParaRPr lang="en-US" altLang="en-US" sz="200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endParaRPr lang="en-US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9" y="1811791"/>
            <a:ext cx="7845879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345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>
                <a:solidFill>
                  <a:srgbClr val="000000"/>
                </a:solidFill>
              </a:rPr>
              <a:t>기본 개발환경 구축하기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solidFill>
                  <a:srgbClr val="000000"/>
                </a:solidFill>
              </a:rPr>
              <a:t>1) </a:t>
            </a:r>
            <a:r>
              <a:rPr lang="ko-KR" altLang="en-US" sz="2400" dirty="0" err="1" smtClean="0">
                <a:solidFill>
                  <a:srgbClr val="000000"/>
                </a:solidFill>
              </a:rPr>
              <a:t>가상머신</a:t>
            </a:r>
            <a:r>
              <a:rPr lang="ko-KR" altLang="en-US" sz="2400" dirty="0" smtClean="0">
                <a:solidFill>
                  <a:srgbClr val="000000"/>
                </a:solidFill>
              </a:rPr>
              <a:t> 생성</a:t>
            </a:r>
            <a:endParaRPr lang="en-US" altLang="ko-KR" sz="20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endParaRPr lang="en-US" altLang="en-US" sz="200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endParaRPr lang="en-US" altLang="en-US" sz="20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endParaRPr lang="en-US" altLang="en-US" sz="200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endParaRPr lang="en-US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9" y="1875064"/>
            <a:ext cx="7845879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882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>
                <a:solidFill>
                  <a:srgbClr val="000000"/>
                </a:solidFill>
              </a:rPr>
              <a:t>기본 개발환경 구축하기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solidFill>
                  <a:srgbClr val="000000"/>
                </a:solidFill>
              </a:rPr>
              <a:t>2) </a:t>
            </a:r>
            <a:r>
              <a:rPr lang="ko-KR" altLang="en-US" sz="2400" dirty="0" err="1" smtClean="0">
                <a:solidFill>
                  <a:srgbClr val="000000"/>
                </a:solidFill>
              </a:rPr>
              <a:t>리눅스</a:t>
            </a:r>
            <a:r>
              <a:rPr lang="ko-KR" altLang="en-US" sz="2400" dirty="0" smtClean="0">
                <a:solidFill>
                  <a:srgbClr val="000000"/>
                </a:solidFill>
              </a:rPr>
              <a:t> 설치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endParaRPr lang="en-US" altLang="en-US" sz="200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endParaRPr lang="en-US" altLang="en-US" sz="20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endParaRPr lang="en-US" altLang="en-US" sz="200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endParaRPr lang="en-US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" y="1945141"/>
            <a:ext cx="7845878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495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>
                <a:solidFill>
                  <a:srgbClr val="000000"/>
                </a:solidFill>
              </a:rPr>
              <a:t>기본 개발환경 구축하기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solidFill>
                  <a:srgbClr val="000000"/>
                </a:solidFill>
              </a:rPr>
              <a:t>2) </a:t>
            </a:r>
            <a:r>
              <a:rPr lang="ko-KR" altLang="en-US" sz="2400" dirty="0" err="1" smtClean="0">
                <a:solidFill>
                  <a:srgbClr val="000000"/>
                </a:solidFill>
              </a:rPr>
              <a:t>리눅스</a:t>
            </a:r>
            <a:r>
              <a:rPr lang="ko-KR" altLang="en-US" sz="2400" dirty="0" smtClean="0">
                <a:solidFill>
                  <a:srgbClr val="000000"/>
                </a:solidFill>
              </a:rPr>
              <a:t> 설치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endParaRPr lang="en-US" altLang="en-US" sz="200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endParaRPr lang="en-US" altLang="en-US" sz="20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endParaRPr lang="en-US" altLang="en-US" sz="200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endParaRPr lang="en-US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000244"/>
            <a:ext cx="7845879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747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>
                <a:solidFill>
                  <a:srgbClr val="000000"/>
                </a:solidFill>
              </a:rPr>
              <a:t>기본 개발환경 구축하기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solidFill>
                  <a:srgbClr val="000000"/>
                </a:solidFill>
              </a:rPr>
              <a:t>3) </a:t>
            </a:r>
            <a:r>
              <a:rPr lang="ko-KR" altLang="en-US" sz="2400" dirty="0" smtClean="0">
                <a:solidFill>
                  <a:srgbClr val="000000"/>
                </a:solidFill>
              </a:rPr>
              <a:t>명령어 실습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lvl="1" indent="-342900" eaLnBrk="1" hangingPunct="1">
              <a:buFontTx/>
              <a:buChar char="-"/>
            </a:pPr>
            <a:r>
              <a:rPr lang="en-US" altLang="ko-KR" sz="2000" dirty="0">
                <a:solidFill>
                  <a:srgbClr val="000000"/>
                </a:solidFill>
              </a:rPr>
              <a:t>/root </a:t>
            </a:r>
            <a:r>
              <a:rPr lang="ko-KR" altLang="en-US" sz="2000" dirty="0">
                <a:solidFill>
                  <a:srgbClr val="000000"/>
                </a:solidFill>
              </a:rPr>
              <a:t>디렉터리 하위에 </a:t>
            </a:r>
            <a:r>
              <a:rPr lang="en-US" altLang="ko-KR" sz="2000" dirty="0">
                <a:solidFill>
                  <a:srgbClr val="000000"/>
                </a:solidFill>
              </a:rPr>
              <a:t>sample1.txt, sample2.txt, sample3.txt </a:t>
            </a:r>
            <a:r>
              <a:rPr lang="ko-KR" altLang="en-US" sz="2000" dirty="0" err="1">
                <a:solidFill>
                  <a:srgbClr val="000000"/>
                </a:solidFill>
              </a:rPr>
              <a:t>빈파일</a:t>
            </a:r>
            <a:r>
              <a:rPr lang="ko-KR" altLang="en-US" sz="2000" dirty="0">
                <a:solidFill>
                  <a:srgbClr val="000000"/>
                </a:solidFill>
              </a:rPr>
              <a:t> 생성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9" y="2561685"/>
            <a:ext cx="7845879" cy="271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856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651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>
                <a:solidFill>
                  <a:srgbClr val="000000"/>
                </a:solidFill>
              </a:rPr>
              <a:t>기본 개발환경 구축하기</a:t>
            </a:r>
            <a:endParaRPr lang="en-US" alt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323975"/>
            <a:ext cx="8361362" cy="4138613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solidFill>
                  <a:srgbClr val="000000"/>
                </a:solidFill>
              </a:rPr>
              <a:t>3) </a:t>
            </a:r>
            <a:r>
              <a:rPr lang="ko-KR" altLang="en-US" sz="2400" dirty="0" smtClean="0">
                <a:solidFill>
                  <a:srgbClr val="000000"/>
                </a:solidFill>
              </a:rPr>
              <a:t>명령어 실습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lvl="1" indent="-342900" eaLnBrk="1" hangingPunct="1">
              <a:buFontTx/>
              <a:buChar char="-"/>
            </a:pPr>
            <a:r>
              <a:rPr lang="en-US" altLang="en-US" sz="2000" dirty="0">
                <a:solidFill>
                  <a:srgbClr val="000000"/>
                </a:solidFill>
              </a:rPr>
              <a:t>/home/</a:t>
            </a:r>
            <a:r>
              <a:rPr lang="en-US" altLang="en-US" sz="2000" dirty="0" err="1">
                <a:solidFill>
                  <a:srgbClr val="000000"/>
                </a:solidFill>
              </a:rPr>
              <a:t>bigdata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>
                <a:solidFill>
                  <a:srgbClr val="000000"/>
                </a:solidFill>
              </a:rPr>
              <a:t>하위에 </a:t>
            </a:r>
            <a:r>
              <a:rPr lang="en-US" altLang="ko-KR" sz="2000" dirty="0">
                <a:solidFill>
                  <a:srgbClr val="000000"/>
                </a:solidFill>
              </a:rPr>
              <a:t>sub1, sub2, sub3 </a:t>
            </a:r>
            <a:r>
              <a:rPr lang="ko-KR" altLang="en-US" sz="2000" dirty="0">
                <a:solidFill>
                  <a:srgbClr val="000000"/>
                </a:solidFill>
              </a:rPr>
              <a:t>디렉터리 생성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57250" y="2016573"/>
            <a:ext cx="7845879" cy="434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9" y="2159211"/>
            <a:ext cx="7820000" cy="3607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065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E2FAD"/>
      </a:dk1>
      <a:lt1>
        <a:srgbClr val="FFFFFF"/>
      </a:lt1>
      <a:dk2>
        <a:srgbClr val="0E2FAD"/>
      </a:dk2>
      <a:lt2>
        <a:srgbClr val="B3CCE6"/>
      </a:lt2>
      <a:accent1>
        <a:srgbClr val="7FD7FC"/>
      </a:accent1>
      <a:accent2>
        <a:srgbClr val="6BA7F8"/>
      </a:accent2>
      <a:accent3>
        <a:srgbClr val="FFFFFF"/>
      </a:accent3>
      <a:accent4>
        <a:srgbClr val="0A2793"/>
      </a:accent4>
      <a:accent5>
        <a:srgbClr val="C0E8FD"/>
      </a:accent5>
      <a:accent6>
        <a:srgbClr val="6097E1"/>
      </a:accent6>
      <a:hlink>
        <a:srgbClr val="FF9D3B"/>
      </a:hlink>
      <a:folHlink>
        <a:srgbClr val="007B7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288</Words>
  <Application>Microsoft Office PowerPoint</Application>
  <PresentationFormat>화면 슬라이드 쇼(4:3)</PresentationFormat>
  <Paragraphs>129</Paragraphs>
  <Slides>15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Default Design</vt:lpstr>
      <vt:lpstr>PowerPoint 프레젠테이션</vt:lpstr>
      <vt:lpstr>기본 개발환경 구축하기</vt:lpstr>
      <vt:lpstr>기본 개발환경 구축하기</vt:lpstr>
      <vt:lpstr>기본 개발환경 구축하기</vt:lpstr>
      <vt:lpstr>기본 개발환경 구축하기</vt:lpstr>
      <vt:lpstr>기본 개발환경 구축하기</vt:lpstr>
      <vt:lpstr>기본 개발환경 구축하기</vt:lpstr>
      <vt:lpstr>기본 개발환경 구축하기</vt:lpstr>
      <vt:lpstr>기본 개발환경 구축하기</vt:lpstr>
      <vt:lpstr>기본 개발환경 구축하기</vt:lpstr>
      <vt:lpstr>기본 개발환경 구축하기</vt:lpstr>
      <vt:lpstr>기본 개발환경 구축하기</vt:lpstr>
      <vt:lpstr>기본 개발환경 구축하기</vt:lpstr>
      <vt:lpstr>기본 개발환경 구축하기</vt:lpstr>
      <vt:lpstr>PowerPoint 프레젠테이션</vt:lpstr>
    </vt:vector>
  </TitlesOfParts>
  <Company>Clearly Presented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PowerPoint Template</dc:title>
  <dc:creator>Presentation Magazine;Alexander Taylor</dc:creator>
  <cp:lastModifiedBy>bigdata</cp:lastModifiedBy>
  <cp:revision>100</cp:revision>
  <dcterms:created xsi:type="dcterms:W3CDTF">2009-11-03T13:35:13Z</dcterms:created>
  <dcterms:modified xsi:type="dcterms:W3CDTF">2021-05-28T02:49:12Z</dcterms:modified>
</cp:coreProperties>
</file>