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0" r:id="rId3"/>
    <p:sldId id="286" r:id="rId4"/>
    <p:sldId id="287" r:id="rId5"/>
    <p:sldId id="288" r:id="rId6"/>
    <p:sldId id="291" r:id="rId7"/>
    <p:sldId id="292" r:id="rId8"/>
    <p:sldId id="293" r:id="rId9"/>
    <p:sldId id="282" r:id="rId10"/>
    <p:sldId id="289" r:id="rId11"/>
    <p:sldId id="290" r:id="rId12"/>
    <p:sldId id="294" r:id="rId13"/>
    <p:sldId id="295" r:id="rId14"/>
    <p:sldId id="296" r:id="rId15"/>
    <p:sldId id="297" r:id="rId16"/>
    <p:sldId id="298" r:id="rId17"/>
    <p:sldId id="276" r:id="rId1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CC3399"/>
    <a:srgbClr val="9966FF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 수집 시스템 개발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수집</a:t>
            </a:r>
            <a:r>
              <a:rPr lang="en-US" altLang="ko-KR" sz="4000" dirty="0" smtClean="0">
                <a:solidFill>
                  <a:srgbClr val="000000"/>
                </a:solidFill>
              </a:rPr>
              <a:t>/</a:t>
            </a:r>
            <a:r>
              <a:rPr lang="ko-KR" altLang="en-US" sz="4000" dirty="0" smtClean="0">
                <a:solidFill>
                  <a:srgbClr val="000000"/>
                </a:solidFill>
              </a:rPr>
              <a:t>변환 모듈 개발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7845879" cy="411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335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수집</a:t>
            </a:r>
            <a:r>
              <a:rPr lang="en-US" altLang="ko-KR" sz="4000" dirty="0" smtClean="0">
                <a:solidFill>
                  <a:srgbClr val="000000"/>
                </a:solidFill>
              </a:rPr>
              <a:t>/</a:t>
            </a:r>
            <a:r>
              <a:rPr lang="ko-KR" altLang="en-US" sz="4000" dirty="0" smtClean="0">
                <a:solidFill>
                  <a:srgbClr val="000000"/>
                </a:solidFill>
              </a:rPr>
              <a:t>변환 모듈 개발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7845879" cy="437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778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수집</a:t>
            </a:r>
            <a:r>
              <a:rPr lang="en-US" altLang="ko-KR" sz="4000" dirty="0" smtClean="0">
                <a:solidFill>
                  <a:srgbClr val="000000"/>
                </a:solidFill>
              </a:rPr>
              <a:t>/</a:t>
            </a:r>
            <a:r>
              <a:rPr lang="ko-KR" altLang="en-US" sz="4000" dirty="0" smtClean="0">
                <a:solidFill>
                  <a:srgbClr val="000000"/>
                </a:solidFill>
              </a:rPr>
              <a:t>변환 모듈 개발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016574"/>
            <a:ext cx="6534366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518807" y="4980214"/>
            <a:ext cx="669472" cy="1053193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44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수집</a:t>
            </a:r>
            <a:r>
              <a:rPr lang="en-US" altLang="ko-KR" sz="4000" dirty="0" smtClean="0">
                <a:solidFill>
                  <a:srgbClr val="000000"/>
                </a:solidFill>
              </a:rPr>
              <a:t>/</a:t>
            </a:r>
            <a:r>
              <a:rPr lang="ko-KR" altLang="en-US" sz="4000" dirty="0" smtClean="0">
                <a:solidFill>
                  <a:srgbClr val="000000"/>
                </a:solidFill>
              </a:rPr>
              <a:t>변환 모듈 개발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016574"/>
            <a:ext cx="755466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877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수집</a:t>
            </a:r>
            <a:r>
              <a:rPr lang="en-US" altLang="ko-KR" sz="4000" dirty="0" smtClean="0">
                <a:solidFill>
                  <a:srgbClr val="000000"/>
                </a:solidFill>
              </a:rPr>
              <a:t>/</a:t>
            </a:r>
            <a:r>
              <a:rPr lang="ko-KR" altLang="en-US" sz="4000" dirty="0" smtClean="0">
                <a:solidFill>
                  <a:srgbClr val="000000"/>
                </a:solidFill>
              </a:rPr>
              <a:t>변환 모듈 개발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7845879" cy="434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5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수집</a:t>
            </a:r>
            <a:r>
              <a:rPr lang="en-US" altLang="ko-KR" sz="4000" dirty="0" smtClean="0">
                <a:solidFill>
                  <a:srgbClr val="000000"/>
                </a:solidFill>
              </a:rPr>
              <a:t>/</a:t>
            </a:r>
            <a:r>
              <a:rPr lang="ko-KR" altLang="en-US" sz="4000" dirty="0" smtClean="0">
                <a:solidFill>
                  <a:srgbClr val="000000"/>
                </a:solidFill>
              </a:rPr>
              <a:t>변환 모듈 개발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7845879" cy="434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38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수집</a:t>
            </a:r>
            <a:r>
              <a:rPr lang="en-US" altLang="ko-KR" sz="4000" dirty="0" smtClean="0">
                <a:solidFill>
                  <a:srgbClr val="000000"/>
                </a:solidFill>
              </a:rPr>
              <a:t>/</a:t>
            </a:r>
            <a:r>
              <a:rPr lang="ko-KR" altLang="en-US" sz="4000" dirty="0" smtClean="0">
                <a:solidFill>
                  <a:srgbClr val="000000"/>
                </a:solidFill>
              </a:rPr>
              <a:t>변환 모듈 개발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4"/>
            <a:ext cx="7845879" cy="433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54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수집 시스템 구성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buFont typeface="+mj-lt"/>
              <a:buAutoNum type="arabicParenR"/>
            </a:pPr>
            <a:r>
              <a:rPr lang="ko-KR" altLang="en-US" sz="2000" dirty="0" err="1" smtClean="0">
                <a:solidFill>
                  <a:srgbClr val="000000"/>
                </a:solidFill>
              </a:rPr>
              <a:t>네이버</a:t>
            </a:r>
            <a:r>
              <a:rPr lang="ko-KR" altLang="en-US" sz="2000" dirty="0" smtClean="0">
                <a:solidFill>
                  <a:srgbClr val="000000"/>
                </a:solidFill>
              </a:rPr>
              <a:t> 실시간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검색어</a:t>
            </a:r>
            <a:r>
              <a:rPr lang="ko-KR" altLang="en-US" sz="2000" dirty="0" smtClean="0">
                <a:solidFill>
                  <a:srgbClr val="000000"/>
                </a:solidFill>
              </a:rPr>
              <a:t> 수집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buFont typeface="+mj-lt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</a:rPr>
              <a:t>1</a:t>
            </a:r>
            <a:r>
              <a:rPr lang="ko-KR" altLang="en-US" sz="2000" dirty="0" smtClean="0">
                <a:solidFill>
                  <a:srgbClr val="000000"/>
                </a:solidFill>
              </a:rPr>
              <a:t>분마다 한번 </a:t>
            </a:r>
            <a:r>
              <a:rPr lang="en-US" altLang="ko-KR" sz="2000" dirty="0" smtClean="0">
                <a:solidFill>
                  <a:srgbClr val="000000"/>
                </a:solidFill>
              </a:rPr>
              <a:t>Crawler </a:t>
            </a:r>
            <a:r>
              <a:rPr lang="ko-KR" altLang="en-US" sz="2000" dirty="0" smtClean="0">
                <a:solidFill>
                  <a:srgbClr val="000000"/>
                </a:solidFill>
              </a:rPr>
              <a:t>실행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buFont typeface="+mj-lt"/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</a:rPr>
              <a:t>수집 데이터 파일로 저장</a:t>
            </a:r>
            <a:endParaRPr lang="en-US" altLang="ko-KR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수집 시스템 구성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016573"/>
            <a:ext cx="403436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94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수집 시스템 구성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652612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3518807" y="4882243"/>
            <a:ext cx="677636" cy="10205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784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수집 시스템 구성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4"/>
            <a:ext cx="7353259" cy="286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2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수집 시스템 구성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016573"/>
            <a:ext cx="7845879" cy="434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806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수집 시스템 구성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3"/>
            <a:ext cx="7845879" cy="434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760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</a:t>
            </a:r>
            <a:r>
              <a:rPr lang="ko-KR" altLang="en-US" sz="4000" dirty="0" smtClean="0">
                <a:solidFill>
                  <a:srgbClr val="000000"/>
                </a:solidFill>
              </a:rPr>
              <a:t>수집 시스템 구성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en-US" sz="2400" dirty="0" smtClean="0">
                <a:solidFill>
                  <a:srgbClr val="000000"/>
                </a:solidFill>
              </a:rPr>
              <a:t>2.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16574"/>
            <a:ext cx="7845879" cy="71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734540"/>
            <a:ext cx="7845879" cy="21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747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>
                <a:solidFill>
                  <a:srgbClr val="000000"/>
                </a:solidFill>
              </a:rPr>
              <a:t>빅데이터</a:t>
            </a:r>
            <a:r>
              <a:rPr lang="ko-KR" altLang="en-US" sz="4000" dirty="0" smtClean="0">
                <a:solidFill>
                  <a:srgbClr val="000000"/>
                </a:solidFill>
              </a:rPr>
              <a:t> 수집</a:t>
            </a:r>
            <a:r>
              <a:rPr lang="en-US" altLang="ko-KR" sz="4000" dirty="0" smtClean="0">
                <a:solidFill>
                  <a:srgbClr val="000000"/>
                </a:solidFill>
              </a:rPr>
              <a:t>/</a:t>
            </a:r>
            <a:r>
              <a:rPr lang="ko-KR" altLang="en-US" sz="4000" dirty="0" smtClean="0">
                <a:solidFill>
                  <a:srgbClr val="000000"/>
                </a:solidFill>
              </a:rPr>
              <a:t>변환 모듈 개발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</a:t>
            </a:r>
            <a:r>
              <a:rPr lang="en-US" altLang="ko-KR" sz="2400" dirty="0" smtClean="0">
                <a:solidFill>
                  <a:srgbClr val="000000"/>
                </a:solidFill>
              </a:rPr>
              <a:t>Crawling </a:t>
            </a:r>
            <a:r>
              <a:rPr lang="ko-KR" altLang="en-US" sz="2400" dirty="0" smtClean="0">
                <a:solidFill>
                  <a:srgbClr val="000000"/>
                </a:solidFill>
              </a:rPr>
              <a:t>작업을 수행하시오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buFont typeface="+mj-lt"/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</a:rPr>
              <a:t>전국날씨 데이터 수집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857250" lvl="1" indent="-457200" eaLnBrk="1" hangingPunct="1">
              <a:buFont typeface="+mj-lt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</a:rPr>
              <a:t>1</a:t>
            </a:r>
            <a:r>
              <a:rPr lang="ko-KR" altLang="en-US" sz="2000" dirty="0" smtClean="0">
                <a:solidFill>
                  <a:srgbClr val="000000"/>
                </a:solidFill>
              </a:rPr>
              <a:t>시간마다 </a:t>
            </a:r>
            <a:r>
              <a:rPr lang="ko-KR" altLang="en-US" sz="2000" dirty="0">
                <a:solidFill>
                  <a:srgbClr val="000000"/>
                </a:solidFill>
              </a:rPr>
              <a:t>한번 </a:t>
            </a:r>
            <a:r>
              <a:rPr lang="en-US" altLang="ko-KR" sz="2000" dirty="0">
                <a:solidFill>
                  <a:srgbClr val="000000"/>
                </a:solidFill>
              </a:rPr>
              <a:t>Crawler </a:t>
            </a:r>
            <a:r>
              <a:rPr lang="ko-KR" altLang="en-US" sz="2000" dirty="0">
                <a:solidFill>
                  <a:srgbClr val="000000"/>
                </a:solidFill>
              </a:rPr>
              <a:t>실행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57250" lvl="1" indent="-457200" eaLnBrk="1" hangingPunct="1">
              <a:buFont typeface="+mj-lt"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</a:rPr>
              <a:t>수집 데이터 파일로 </a:t>
            </a:r>
            <a:r>
              <a:rPr lang="ko-KR" altLang="en-US" sz="2000" dirty="0" smtClean="0">
                <a:solidFill>
                  <a:srgbClr val="000000"/>
                </a:solidFill>
              </a:rPr>
              <a:t>저장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215</Words>
  <Application>Microsoft Office PowerPoint</Application>
  <PresentationFormat>화면 슬라이드 쇼(4:3)</PresentationFormat>
  <Paragraphs>57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Default Design</vt:lpstr>
      <vt:lpstr>PowerPoint 프레젠테이션</vt:lpstr>
      <vt:lpstr>빅데이터 수집 시스템 구성</vt:lpstr>
      <vt:lpstr>빅데이터 수집 시스템 구성</vt:lpstr>
      <vt:lpstr>빅데이터 수집 시스템 구성</vt:lpstr>
      <vt:lpstr>빅데이터 수집 시스템 구성</vt:lpstr>
      <vt:lpstr>빅데이터 수집 시스템 구성</vt:lpstr>
      <vt:lpstr>빅데이터 수집 시스템 구성</vt:lpstr>
      <vt:lpstr>빅데이터 수집 시스템 구성</vt:lpstr>
      <vt:lpstr>빅데이터 수집/변환 모듈 개발</vt:lpstr>
      <vt:lpstr>빅데이터 수집/변환 모듈 개발</vt:lpstr>
      <vt:lpstr>빅데이터 수집/변환 모듈 개발</vt:lpstr>
      <vt:lpstr>빅데이터 수집/변환 모듈 개발</vt:lpstr>
      <vt:lpstr>빅데이터 수집/변환 모듈 개발</vt:lpstr>
      <vt:lpstr>빅데이터 수집/변환 모듈 개발</vt:lpstr>
      <vt:lpstr>빅데이터 수집/변환 모듈 개발</vt:lpstr>
      <vt:lpstr>빅데이터 수집/변환 모듈 개발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128</cp:revision>
  <dcterms:created xsi:type="dcterms:W3CDTF">2009-11-03T13:35:13Z</dcterms:created>
  <dcterms:modified xsi:type="dcterms:W3CDTF">2021-06-11T04:09:59Z</dcterms:modified>
</cp:coreProperties>
</file>