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77" r:id="rId3"/>
    <p:sldId id="278" r:id="rId4"/>
    <p:sldId id="279" r:id="rId5"/>
    <p:sldId id="280" r:id="rId6"/>
    <p:sldId id="281" r:id="rId7"/>
    <p:sldId id="282" r:id="rId8"/>
    <p:sldId id="276" r:id="rId9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00"/>
    <a:srgbClr val="CC3399"/>
    <a:srgbClr val="9966FF"/>
    <a:srgbClr val="FF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14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ECE6F84-95FD-4EDA-819E-B4B46F40DA6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9951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A6ADD6-5FD2-43F7-891E-6DBA0273D7BF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1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A6ADD6-5FD2-43F7-891E-6DBA0273D7BF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1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069D3E8-0AE0-48E8-8ECF-53116A05973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53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6F432-D7C5-4916-A8E4-CDC2023F504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99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E73C-E772-4073-A6B3-41E7D7CBBFD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0185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C6319-7B32-4181-B09D-74EB4FA4A7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2851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19997-FDBF-42BF-AC2E-7B6606F557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329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ADD86-D21B-433B-A2FA-3FF4C0024F7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168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9D567-1829-4A16-871B-17F71F7A83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6017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F283D-F968-44FE-A669-511BFC90AA0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053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85003-1788-480C-841D-2A451E4603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53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41402-0A1F-45C0-9B6C-F399556D6E6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127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EBB85-9B91-4BCE-A456-930D30552E8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493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C3252-948F-434C-9811-406ECFBA210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0263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FA576-EFA5-44F7-ADDE-408D45C3968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650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A097926-3E61-4EF5-A506-A5B8EA2100D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420688" y="3378200"/>
            <a:ext cx="82899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ko-KR" altLang="en-US" sz="3200" b="1" i="1" dirty="0" smtClean="0">
                <a:solidFill>
                  <a:srgbClr val="000000"/>
                </a:solidFill>
              </a:rPr>
              <a:t>고현석</a:t>
            </a:r>
            <a:endParaRPr lang="en-GB" sz="3200" b="1" i="1" dirty="0" smtClean="0">
              <a:solidFill>
                <a:srgbClr val="000000"/>
              </a:solidFill>
            </a:endParaRPr>
          </a:p>
          <a:p>
            <a:pPr algn="r" eaLnBrk="1" hangingPunct="1">
              <a:defRPr/>
            </a:pPr>
            <a:endParaRPr lang="en-GB" sz="2000" dirty="0" smtClean="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20688" y="2630488"/>
            <a:ext cx="8289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3600" b="1" dirty="0" smtClean="0">
                <a:solidFill>
                  <a:srgbClr val="000000"/>
                </a:solidFill>
              </a:rPr>
              <a:t>어플리케이션 </a:t>
            </a:r>
            <a:r>
              <a:rPr lang="ko-KR" altLang="en-US" sz="3600" b="1" dirty="0" smtClean="0">
                <a:solidFill>
                  <a:srgbClr val="000000"/>
                </a:solidFill>
              </a:rPr>
              <a:t>테스트 관리</a:t>
            </a:r>
            <a:endParaRPr lang="en-GB" altLang="en-US" sz="3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smtClean="0">
                <a:solidFill>
                  <a:srgbClr val="000000"/>
                </a:solidFill>
              </a:rPr>
              <a:t>애플리케이션 테스트 케이스설계하기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2400" dirty="0" smtClean="0">
                <a:solidFill>
                  <a:srgbClr val="000000"/>
                </a:solidFill>
              </a:rPr>
              <a:t>요구사항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000000"/>
                </a:solidFill>
              </a:rPr>
              <a:t>게시판 애플리케이션 테스트 실행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000000"/>
                </a:solidFill>
              </a:rPr>
              <a:t>로그인</a:t>
            </a:r>
            <a:r>
              <a:rPr lang="en-US" altLang="ko-KR" sz="2400" dirty="0" smtClean="0">
                <a:solidFill>
                  <a:srgbClr val="000000"/>
                </a:solidFill>
              </a:rPr>
              <a:t>,</a:t>
            </a:r>
            <a:r>
              <a:rPr lang="ko-KR" altLang="en-US" sz="2400" dirty="0" smtClean="0">
                <a:solidFill>
                  <a:srgbClr val="000000"/>
                </a:solidFill>
              </a:rPr>
              <a:t>약관</a:t>
            </a:r>
            <a:r>
              <a:rPr lang="en-US" altLang="ko-KR" sz="2400" dirty="0" smtClean="0">
                <a:solidFill>
                  <a:srgbClr val="000000"/>
                </a:solidFill>
              </a:rPr>
              <a:t>,</a:t>
            </a:r>
            <a:r>
              <a:rPr lang="ko-KR" altLang="en-US" sz="2400" dirty="0" smtClean="0">
                <a:solidFill>
                  <a:srgbClr val="000000"/>
                </a:solidFill>
              </a:rPr>
              <a:t>회원가입</a:t>
            </a:r>
            <a:r>
              <a:rPr lang="en-US" altLang="ko-KR" sz="2400" dirty="0" smtClean="0">
                <a:solidFill>
                  <a:srgbClr val="000000"/>
                </a:solidFill>
              </a:rPr>
              <a:t>,</a:t>
            </a:r>
            <a:r>
              <a:rPr lang="ko-KR" altLang="en-US" sz="2400" dirty="0" err="1" smtClean="0">
                <a:solidFill>
                  <a:srgbClr val="000000"/>
                </a:solidFill>
              </a:rPr>
              <a:t>글목록</a:t>
            </a:r>
            <a:r>
              <a:rPr lang="en-US" altLang="ko-KR" sz="2400" dirty="0" smtClean="0">
                <a:solidFill>
                  <a:srgbClr val="000000"/>
                </a:solidFill>
              </a:rPr>
              <a:t>,</a:t>
            </a:r>
            <a:r>
              <a:rPr lang="ko-KR" altLang="en-US" sz="2400" dirty="0" smtClean="0">
                <a:solidFill>
                  <a:srgbClr val="000000"/>
                </a:solidFill>
              </a:rPr>
              <a:t>글쓰기</a:t>
            </a:r>
            <a:r>
              <a:rPr lang="en-US" altLang="ko-KR" sz="2400" dirty="0" smtClean="0">
                <a:solidFill>
                  <a:srgbClr val="000000"/>
                </a:solidFill>
              </a:rPr>
              <a:t>,</a:t>
            </a:r>
            <a:r>
              <a:rPr lang="ko-KR" altLang="en-US" sz="2400" dirty="0" err="1" smtClean="0">
                <a:solidFill>
                  <a:srgbClr val="000000"/>
                </a:solidFill>
              </a:rPr>
              <a:t>글보기</a:t>
            </a:r>
            <a:r>
              <a:rPr lang="en-US" altLang="ko-KR" sz="2400" dirty="0" smtClean="0">
                <a:solidFill>
                  <a:srgbClr val="000000"/>
                </a:solidFill>
              </a:rPr>
              <a:t>,</a:t>
            </a:r>
            <a:r>
              <a:rPr lang="ko-KR" altLang="en-US" sz="2400" dirty="0" err="1" smtClean="0">
                <a:solidFill>
                  <a:srgbClr val="000000"/>
                </a:solidFill>
              </a:rPr>
              <a:t>글수정</a:t>
            </a:r>
            <a:r>
              <a:rPr lang="en-US" altLang="ko-KR" sz="2400" dirty="0" smtClean="0">
                <a:solidFill>
                  <a:srgbClr val="000000"/>
                </a:solidFill>
              </a:rPr>
              <a:t>,</a:t>
            </a:r>
            <a:r>
              <a:rPr lang="ko-KR" altLang="en-US" sz="2400" dirty="0" err="1" smtClean="0">
                <a:solidFill>
                  <a:srgbClr val="000000"/>
                </a:solidFill>
              </a:rPr>
              <a:t>글삭제</a:t>
            </a:r>
            <a:r>
              <a:rPr lang="ko-KR" altLang="en-US" sz="2400" dirty="0" smtClean="0">
                <a:solidFill>
                  <a:srgbClr val="000000"/>
                </a:solidFill>
              </a:rPr>
              <a:t> 단위 테스트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000000"/>
                </a:solidFill>
              </a:rPr>
              <a:t>각 단위 테스트 화면 첨부 및 설명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981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>
                <a:solidFill>
                  <a:srgbClr val="000000"/>
                </a:solidFill>
              </a:rPr>
              <a:t>애플리케이션 테스트 케이스설계하기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2400" dirty="0" smtClean="0">
                <a:solidFill>
                  <a:srgbClr val="000000"/>
                </a:solidFill>
              </a:rPr>
              <a:t>요구사항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000000"/>
                </a:solidFill>
              </a:rPr>
              <a:t>게시판 애플리케이션 테스트 실행</a:t>
            </a:r>
            <a:endParaRPr lang="en-US" altLang="ko-KR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249936"/>
            <a:ext cx="3606668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49936"/>
            <a:ext cx="35242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142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>
                <a:solidFill>
                  <a:srgbClr val="000000"/>
                </a:solidFill>
              </a:rPr>
              <a:t>애플리케이션 테스트 케이스설계하기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2400" dirty="0" smtClean="0">
                <a:solidFill>
                  <a:srgbClr val="000000"/>
                </a:solidFill>
              </a:rPr>
              <a:t>요구사항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2. </a:t>
            </a:r>
            <a:r>
              <a:rPr lang="ko-KR" altLang="en-US" sz="2400" dirty="0" smtClean="0">
                <a:solidFill>
                  <a:srgbClr val="000000"/>
                </a:solidFill>
              </a:rPr>
              <a:t>로그인</a:t>
            </a:r>
            <a:r>
              <a:rPr lang="en-US" altLang="ko-KR" sz="2400" dirty="0" smtClean="0">
                <a:solidFill>
                  <a:srgbClr val="000000"/>
                </a:solidFill>
              </a:rPr>
              <a:t>, </a:t>
            </a:r>
            <a:r>
              <a:rPr lang="ko-KR" altLang="en-US" sz="2400" dirty="0" smtClean="0">
                <a:solidFill>
                  <a:srgbClr val="000000"/>
                </a:solidFill>
              </a:rPr>
              <a:t>약관</a:t>
            </a:r>
            <a:r>
              <a:rPr lang="en-US" altLang="ko-KR" sz="2400" dirty="0" smtClean="0">
                <a:solidFill>
                  <a:srgbClr val="000000"/>
                </a:solidFill>
              </a:rPr>
              <a:t>, </a:t>
            </a:r>
            <a:r>
              <a:rPr lang="ko-KR" altLang="en-US" sz="2400" dirty="0" smtClean="0">
                <a:solidFill>
                  <a:srgbClr val="000000"/>
                </a:solidFill>
              </a:rPr>
              <a:t>회원가입</a:t>
            </a:r>
            <a:r>
              <a:rPr lang="en-US" altLang="ko-KR" sz="2400" dirty="0" smtClean="0">
                <a:solidFill>
                  <a:srgbClr val="000000"/>
                </a:solidFill>
              </a:rPr>
              <a:t>, </a:t>
            </a:r>
            <a:r>
              <a:rPr lang="ko-KR" altLang="en-US" sz="2400" dirty="0" err="1" smtClean="0">
                <a:solidFill>
                  <a:srgbClr val="000000"/>
                </a:solidFill>
              </a:rPr>
              <a:t>글목록</a:t>
            </a:r>
            <a:r>
              <a:rPr lang="en-US" altLang="ko-KR" sz="2400" dirty="0" smtClean="0">
                <a:solidFill>
                  <a:srgbClr val="000000"/>
                </a:solidFill>
              </a:rPr>
              <a:t>, </a:t>
            </a:r>
            <a:r>
              <a:rPr lang="ko-KR" altLang="en-US" sz="2400" dirty="0" smtClean="0">
                <a:solidFill>
                  <a:srgbClr val="000000"/>
                </a:solidFill>
              </a:rPr>
              <a:t>글쓰기</a:t>
            </a:r>
            <a:r>
              <a:rPr lang="en-US" altLang="ko-KR" sz="2400" dirty="0" smtClean="0">
                <a:solidFill>
                  <a:srgbClr val="000000"/>
                </a:solidFill>
              </a:rPr>
              <a:t>, </a:t>
            </a:r>
            <a:r>
              <a:rPr lang="ko-KR" altLang="en-US" sz="2400" dirty="0" err="1" smtClean="0">
                <a:solidFill>
                  <a:srgbClr val="000000"/>
                </a:solidFill>
              </a:rPr>
              <a:t>글보기</a:t>
            </a:r>
            <a:r>
              <a:rPr lang="en-US" altLang="ko-KR" sz="2400" dirty="0" smtClean="0">
                <a:solidFill>
                  <a:srgbClr val="000000"/>
                </a:solidFill>
              </a:rPr>
              <a:t>, </a:t>
            </a:r>
            <a:r>
              <a:rPr lang="ko-KR" altLang="en-US" sz="2400" dirty="0" err="1" smtClean="0">
                <a:solidFill>
                  <a:srgbClr val="000000"/>
                </a:solidFill>
              </a:rPr>
              <a:t>글수정</a:t>
            </a:r>
            <a:r>
              <a:rPr lang="en-US" altLang="ko-KR" sz="2400" dirty="0" smtClean="0">
                <a:solidFill>
                  <a:srgbClr val="000000"/>
                </a:solidFill>
              </a:rPr>
              <a:t>, </a:t>
            </a:r>
            <a:r>
              <a:rPr lang="ko-KR" altLang="en-US" sz="2400" dirty="0" err="1" smtClean="0">
                <a:solidFill>
                  <a:srgbClr val="000000"/>
                </a:solidFill>
              </a:rPr>
              <a:t>글삭제</a:t>
            </a:r>
            <a:r>
              <a:rPr lang="ko-KR" altLang="en-US" sz="2400" dirty="0" smtClean="0">
                <a:solidFill>
                  <a:srgbClr val="000000"/>
                </a:solidFill>
              </a:rPr>
              <a:t> </a:t>
            </a:r>
            <a:r>
              <a:rPr lang="ko-KR" altLang="en-US" sz="2400" dirty="0">
                <a:solidFill>
                  <a:srgbClr val="000000"/>
                </a:solidFill>
              </a:rPr>
              <a:t>단위 테스트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9" y="2650671"/>
            <a:ext cx="36480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189" y="2650672"/>
            <a:ext cx="3771021" cy="370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54664" y="4895459"/>
            <a:ext cx="877163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</a:rPr>
              <a:t>로그인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9400" y="5994912"/>
            <a:ext cx="636713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</a:rPr>
              <a:t>약관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32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>
                <a:solidFill>
                  <a:srgbClr val="000000"/>
                </a:solidFill>
              </a:rPr>
              <a:t>애플리케이션 테스트 케이스설계하기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2400" dirty="0" smtClean="0">
                <a:solidFill>
                  <a:srgbClr val="000000"/>
                </a:solidFill>
              </a:rPr>
              <a:t>요구사항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2. </a:t>
            </a:r>
            <a:r>
              <a:rPr lang="ko-KR" altLang="en-US" sz="2400" dirty="0">
                <a:solidFill>
                  <a:srgbClr val="000000"/>
                </a:solidFill>
              </a:rPr>
              <a:t>로그인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약관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회원가입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</a:rPr>
              <a:t>글목록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글쓰기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</a:rPr>
              <a:t>글보기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</a:rPr>
              <a:t>글수정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</a:rPr>
              <a:t>글삭제</a:t>
            </a:r>
            <a:r>
              <a:rPr lang="ko-KR" altLang="en-US" sz="2400" dirty="0">
                <a:solidFill>
                  <a:srgbClr val="000000"/>
                </a:solidFill>
              </a:rPr>
              <a:t> 단위 테스트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" y="2576514"/>
            <a:ext cx="3837214" cy="378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339" y="2576513"/>
            <a:ext cx="35242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93457" y="5963036"/>
            <a:ext cx="1088760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</a:rPr>
              <a:t>회원가입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8885" y="4003607"/>
            <a:ext cx="862737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000000"/>
                </a:solidFill>
              </a:rPr>
              <a:t>글목</a:t>
            </a:r>
            <a:r>
              <a:rPr lang="ko-KR" altLang="en-US" b="1" dirty="0" err="1">
                <a:solidFill>
                  <a:srgbClr val="000000"/>
                </a:solidFill>
              </a:rPr>
              <a:t>록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234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>
                <a:solidFill>
                  <a:srgbClr val="000000"/>
                </a:solidFill>
              </a:rPr>
              <a:t>애플리케이션 테스트 케이스설계하기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2400" dirty="0" smtClean="0">
                <a:solidFill>
                  <a:srgbClr val="000000"/>
                </a:solidFill>
              </a:rPr>
              <a:t>요구사항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2. </a:t>
            </a:r>
            <a:r>
              <a:rPr lang="ko-KR" altLang="en-US" sz="2400" dirty="0">
                <a:solidFill>
                  <a:srgbClr val="000000"/>
                </a:solidFill>
              </a:rPr>
              <a:t>로그인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약관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회원가입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</a:rPr>
              <a:t>글목록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글쓰기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</a:rPr>
              <a:t>글보기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</a:rPr>
              <a:t>글수정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</a:rPr>
              <a:t>글삭제</a:t>
            </a:r>
            <a:r>
              <a:rPr lang="ko-KR" altLang="en-US" sz="2400" dirty="0">
                <a:solidFill>
                  <a:srgbClr val="000000"/>
                </a:solidFill>
              </a:rPr>
              <a:t> 단위 테스트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588760"/>
            <a:ext cx="3641271" cy="377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036" y="2588760"/>
            <a:ext cx="3358240" cy="377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75099" y="5971200"/>
            <a:ext cx="862737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</a:rPr>
              <a:t>글쓰기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80574" y="5990641"/>
            <a:ext cx="862737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000000"/>
                </a:solidFill>
              </a:rPr>
              <a:t>글보</a:t>
            </a:r>
            <a:r>
              <a:rPr lang="ko-KR" altLang="en-US" b="1" dirty="0" err="1">
                <a:solidFill>
                  <a:srgbClr val="000000"/>
                </a:solidFill>
              </a:rPr>
              <a:t>기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352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>
                <a:solidFill>
                  <a:srgbClr val="000000"/>
                </a:solidFill>
              </a:rPr>
              <a:t>애플리케이션 테스트 케이스설계하기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2400" dirty="0" smtClean="0">
                <a:solidFill>
                  <a:srgbClr val="000000"/>
                </a:solidFill>
              </a:rPr>
              <a:t>요구사항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2. </a:t>
            </a:r>
            <a:r>
              <a:rPr lang="ko-KR" altLang="en-US" sz="2400" dirty="0">
                <a:solidFill>
                  <a:srgbClr val="000000"/>
                </a:solidFill>
              </a:rPr>
              <a:t>로그인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약관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회원가입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</a:rPr>
              <a:t>글목록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글쓰기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</a:rPr>
              <a:t>글보기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</a:rPr>
              <a:t>글수정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</a:rPr>
              <a:t>글삭제</a:t>
            </a:r>
            <a:r>
              <a:rPr lang="ko-KR" altLang="en-US" sz="2400" dirty="0">
                <a:solidFill>
                  <a:srgbClr val="000000"/>
                </a:solidFill>
              </a:rPr>
              <a:t> 단위 테스트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" y="2625498"/>
            <a:ext cx="4147456" cy="373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05728" y="5858844"/>
            <a:ext cx="862737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000000"/>
                </a:solidFill>
              </a:rPr>
              <a:t>글수정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707" y="2625498"/>
            <a:ext cx="3806116" cy="144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76396" y="4003607"/>
            <a:ext cx="1378904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000000"/>
                </a:solidFill>
              </a:rPr>
              <a:t>글삭제</a:t>
            </a:r>
            <a:r>
              <a:rPr lang="ko-KR" altLang="en-US" b="1" dirty="0" smtClean="0">
                <a:solidFill>
                  <a:srgbClr val="000000"/>
                </a:solidFill>
              </a:rPr>
              <a:t> 결과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381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420688" y="3378200"/>
            <a:ext cx="82899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GB" sz="3200" b="1" i="1" dirty="0" smtClean="0">
              <a:solidFill>
                <a:srgbClr val="000000"/>
              </a:solidFill>
            </a:endParaRPr>
          </a:p>
          <a:p>
            <a:pPr algn="r" eaLnBrk="1" hangingPunct="1">
              <a:defRPr/>
            </a:pPr>
            <a:endParaRPr lang="en-GB" sz="2000" dirty="0" smtClean="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20688" y="2630488"/>
            <a:ext cx="8289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3600" b="1" dirty="0" smtClean="0">
                <a:solidFill>
                  <a:srgbClr val="000000"/>
                </a:solidFill>
              </a:rPr>
              <a:t>감사합니다</a:t>
            </a:r>
            <a:r>
              <a:rPr lang="en-US" altLang="ko-KR" sz="3600" b="1" dirty="0" smtClean="0">
                <a:solidFill>
                  <a:srgbClr val="000000"/>
                </a:solidFill>
              </a:rPr>
              <a:t>.</a:t>
            </a:r>
            <a:endParaRPr lang="en-GB" altLang="en-US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33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E2FAD"/>
      </a:dk1>
      <a:lt1>
        <a:srgbClr val="FFFFFF"/>
      </a:lt1>
      <a:dk2>
        <a:srgbClr val="0E2FAD"/>
      </a:dk2>
      <a:lt2>
        <a:srgbClr val="B3CCE6"/>
      </a:lt2>
      <a:accent1>
        <a:srgbClr val="7FD7FC"/>
      </a:accent1>
      <a:accent2>
        <a:srgbClr val="6BA7F8"/>
      </a:accent2>
      <a:accent3>
        <a:srgbClr val="FFFFFF"/>
      </a:accent3>
      <a:accent4>
        <a:srgbClr val="0A2793"/>
      </a:accent4>
      <a:accent5>
        <a:srgbClr val="C0E8FD"/>
      </a:accent5>
      <a:accent6>
        <a:srgbClr val="6097E1"/>
      </a:accent6>
      <a:hlink>
        <a:srgbClr val="FF9D3B"/>
      </a:hlink>
      <a:folHlink>
        <a:srgbClr val="007B7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155</Words>
  <Application>Microsoft Office PowerPoint</Application>
  <PresentationFormat>화면 슬라이드 쇼(4:3)</PresentationFormat>
  <Paragraphs>39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Default Design</vt:lpstr>
      <vt:lpstr>PowerPoint 프레젠테이션</vt:lpstr>
      <vt:lpstr>애플리케이션 테스트 케이스설계하기</vt:lpstr>
      <vt:lpstr>애플리케이션 테스트 케이스설계하기</vt:lpstr>
      <vt:lpstr>애플리케이션 테스트 케이스설계하기</vt:lpstr>
      <vt:lpstr>애플리케이션 테스트 케이스설계하기</vt:lpstr>
      <vt:lpstr>애플리케이션 테스트 케이스설계하기</vt:lpstr>
      <vt:lpstr>애플리케이션 테스트 케이스설계하기</vt:lpstr>
      <vt:lpstr>PowerPoint 프레젠테이션</vt:lpstr>
    </vt:vector>
  </TitlesOfParts>
  <Company>Clearly Presented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PowerPoint Template</dc:title>
  <dc:creator>Presentation Magazine;Alexander Taylor</dc:creator>
  <cp:lastModifiedBy>bigdata</cp:lastModifiedBy>
  <cp:revision>183</cp:revision>
  <dcterms:created xsi:type="dcterms:W3CDTF">2009-11-03T13:35:13Z</dcterms:created>
  <dcterms:modified xsi:type="dcterms:W3CDTF">2021-06-30T04:06:25Z</dcterms:modified>
</cp:coreProperties>
</file>