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77" r:id="rId3"/>
    <p:sldId id="27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76" r:id="rId14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  <a:srgbClr val="CC3399"/>
    <a:srgbClr val="9966FF"/>
    <a:srgbClr val="FF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146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ECE6F84-95FD-4EDA-819E-B4B46F40DA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9951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6ADD6-5FD2-43F7-891E-6DBA0273D7BF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12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6ADD6-5FD2-43F7-891E-6DBA0273D7BF}" type="slidenum">
              <a:rPr lang="en-GB" altLang="en-US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1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069D3E8-0AE0-48E8-8ECF-53116A05973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53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6F432-D7C5-4916-A8E4-CDC2023F504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99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E73C-E772-4073-A6B3-41E7D7CBBF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0185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C6319-7B32-4181-B09D-74EB4FA4A7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2851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19997-FDBF-42BF-AC2E-7B6606F557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329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ADD86-D21B-433B-A2FA-3FF4C0024F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168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9D567-1829-4A16-871B-17F71F7A83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6017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F283D-F968-44FE-A669-511BFC90AA0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053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85003-1788-480C-841D-2A451E4603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53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41402-0A1F-45C0-9B6C-F399556D6E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127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EBB85-9B91-4BCE-A456-930D30552E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93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C3252-948F-434C-9811-406ECFBA210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263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FA576-EFA5-44F7-ADDE-408D45C3968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650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097926-3E61-4EF5-A506-A5B8EA2100D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420688" y="3378200"/>
            <a:ext cx="82899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ko-KR" altLang="en-US" sz="3200" b="1" i="1" dirty="0" smtClean="0">
                <a:solidFill>
                  <a:srgbClr val="000000"/>
                </a:solidFill>
              </a:rPr>
              <a:t>고현석</a:t>
            </a:r>
            <a:endParaRPr lang="en-GB" sz="3200" b="1" i="1" dirty="0" smtClean="0">
              <a:solidFill>
                <a:srgbClr val="000000"/>
              </a:solidFill>
            </a:endParaRPr>
          </a:p>
          <a:p>
            <a:pPr algn="r" eaLnBrk="1" hangingPunct="1">
              <a:defRPr/>
            </a:pPr>
            <a:endParaRPr lang="en-GB" sz="2000" dirty="0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0688" y="2630488"/>
            <a:ext cx="8289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3600" b="1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3600" b="1" dirty="0" smtClean="0">
                <a:solidFill>
                  <a:srgbClr val="000000"/>
                </a:solidFill>
              </a:rPr>
              <a:t> 분석시스템 개발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분석모듈 개발하기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1800" dirty="0" smtClean="0">
                <a:solidFill>
                  <a:srgbClr val="000000"/>
                </a:solidFill>
              </a:rPr>
              <a:t>요구사항</a:t>
            </a:r>
            <a:endParaRPr lang="en-US" altLang="ko-KR" sz="1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0000"/>
                </a:solidFill>
              </a:rPr>
              <a:t>8. Total(</a:t>
            </a:r>
            <a:r>
              <a:rPr lang="en-US" altLang="en-US" sz="1800" dirty="0" err="1" smtClean="0">
                <a:solidFill>
                  <a:srgbClr val="000000"/>
                </a:solidFill>
              </a:rPr>
              <a:t>math,english,science</a:t>
            </a:r>
            <a:r>
              <a:rPr lang="ko-KR" altLang="en-US" sz="1800" dirty="0" smtClean="0">
                <a:solidFill>
                  <a:srgbClr val="000000"/>
                </a:solidFill>
              </a:rPr>
              <a:t>의 합</a:t>
            </a:r>
            <a:r>
              <a:rPr lang="en-US" altLang="ko-KR" sz="1800" dirty="0" smtClean="0">
                <a:solidFill>
                  <a:srgbClr val="000000"/>
                </a:solidFill>
              </a:rPr>
              <a:t>) </a:t>
            </a:r>
            <a:r>
              <a:rPr lang="ko-KR" altLang="en-US" sz="1800" dirty="0" smtClean="0">
                <a:solidFill>
                  <a:srgbClr val="000000"/>
                </a:solidFill>
              </a:rPr>
              <a:t>파생변수를 갖는 데이터 프레임 출력</a:t>
            </a:r>
            <a:endParaRPr lang="en-US" altLang="ko-KR" sz="18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84614"/>
            <a:ext cx="5133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607123"/>
            <a:ext cx="30670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032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분석모듈 개발하기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1800" dirty="0" smtClean="0">
                <a:solidFill>
                  <a:srgbClr val="000000"/>
                </a:solidFill>
              </a:rPr>
              <a:t>요구사항</a:t>
            </a:r>
            <a:endParaRPr lang="en-US" altLang="ko-KR" sz="1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0000"/>
                </a:solidFill>
              </a:rPr>
              <a:t>9. Mean(</a:t>
            </a:r>
            <a:r>
              <a:rPr lang="en-US" altLang="en-US" sz="1800" dirty="0" err="1" smtClean="0">
                <a:solidFill>
                  <a:srgbClr val="000000"/>
                </a:solidFill>
              </a:rPr>
              <a:t>math,english,science</a:t>
            </a:r>
            <a:r>
              <a:rPr lang="ko-KR" altLang="en-US" sz="1800" dirty="0" smtClean="0">
                <a:solidFill>
                  <a:srgbClr val="000000"/>
                </a:solidFill>
              </a:rPr>
              <a:t>의 합의 평균</a:t>
            </a:r>
            <a:r>
              <a:rPr lang="en-US" altLang="ko-KR" sz="1800" dirty="0" smtClean="0">
                <a:solidFill>
                  <a:srgbClr val="000000"/>
                </a:solidFill>
              </a:rPr>
              <a:t>) </a:t>
            </a:r>
            <a:r>
              <a:rPr lang="ko-KR" altLang="en-US" sz="1800" dirty="0" smtClean="0">
                <a:solidFill>
                  <a:srgbClr val="000000"/>
                </a:solidFill>
              </a:rPr>
              <a:t>파생변수를 갖는 데이터 프레임 출력</a:t>
            </a:r>
            <a:endParaRPr lang="en-US" altLang="ko-KR" sz="18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109107"/>
            <a:ext cx="417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602360"/>
            <a:ext cx="37623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234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분석모듈 개발하기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1800" dirty="0" smtClean="0">
                <a:solidFill>
                  <a:srgbClr val="000000"/>
                </a:solidFill>
              </a:rPr>
              <a:t>요구사항</a:t>
            </a:r>
            <a:endParaRPr lang="en-US" altLang="ko-KR" sz="1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0000"/>
                </a:solidFill>
              </a:rPr>
              <a:t>10. Grade(</a:t>
            </a:r>
            <a:r>
              <a:rPr lang="ko-KR" altLang="en-US" sz="1800" dirty="0" smtClean="0">
                <a:solidFill>
                  <a:srgbClr val="000000"/>
                </a:solidFill>
              </a:rPr>
              <a:t>평균의 등급</a:t>
            </a:r>
            <a:r>
              <a:rPr lang="en-US" altLang="ko-KR" sz="1800" dirty="0" smtClean="0">
                <a:solidFill>
                  <a:srgbClr val="000000"/>
                </a:solidFill>
              </a:rPr>
              <a:t>,A,B,C,D,F) </a:t>
            </a:r>
            <a:r>
              <a:rPr lang="ko-KR" altLang="en-US" sz="1800" dirty="0" smtClean="0">
                <a:solidFill>
                  <a:srgbClr val="000000"/>
                </a:solidFill>
              </a:rPr>
              <a:t>파생변수를 갖는 데이터프레임 출력</a:t>
            </a:r>
            <a:endParaRPr lang="en-US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71688"/>
            <a:ext cx="60579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976563"/>
            <a:ext cx="42672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682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420688" y="3378200"/>
            <a:ext cx="82899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GB" sz="3200" b="1" i="1" dirty="0" smtClean="0">
              <a:solidFill>
                <a:srgbClr val="000000"/>
              </a:solidFill>
            </a:endParaRPr>
          </a:p>
          <a:p>
            <a:pPr algn="r" eaLnBrk="1" hangingPunct="1">
              <a:defRPr/>
            </a:pPr>
            <a:endParaRPr lang="en-GB" sz="2000" dirty="0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0688" y="2630488"/>
            <a:ext cx="8289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3600" b="1" dirty="0" smtClean="0">
                <a:solidFill>
                  <a:srgbClr val="000000"/>
                </a:solidFill>
              </a:rPr>
              <a:t>감사합니다</a:t>
            </a:r>
            <a:r>
              <a:rPr lang="en-US" altLang="ko-KR" sz="3600" b="1" dirty="0" smtClean="0">
                <a:solidFill>
                  <a:srgbClr val="000000"/>
                </a:solidFill>
              </a:rPr>
              <a:t>.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33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분석모듈 개발하기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1800" dirty="0" smtClean="0">
                <a:solidFill>
                  <a:srgbClr val="000000"/>
                </a:solidFill>
              </a:rPr>
              <a:t>요구사항</a:t>
            </a:r>
            <a:endParaRPr lang="en-US" altLang="ko-KR" sz="1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ko-KR" sz="1800" dirty="0" smtClean="0">
                <a:solidFill>
                  <a:srgbClr val="000000"/>
                </a:solidFill>
              </a:rPr>
              <a:t>1. Exam.csv </a:t>
            </a:r>
            <a:r>
              <a:rPr lang="ko-KR" altLang="en-US" sz="1800" dirty="0" smtClean="0">
                <a:solidFill>
                  <a:srgbClr val="000000"/>
                </a:solidFill>
              </a:rPr>
              <a:t>파일을 데이터프레임 출력</a:t>
            </a:r>
            <a:endParaRPr lang="en-US" altLang="ko-KR" sz="1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ko-KR" sz="1800" dirty="0" smtClean="0">
                <a:solidFill>
                  <a:srgbClr val="000000"/>
                </a:solidFill>
              </a:rPr>
              <a:t>2. </a:t>
            </a:r>
            <a:r>
              <a:rPr lang="en-US" altLang="ko-KR" sz="1800" dirty="0" err="1" smtClean="0">
                <a:solidFill>
                  <a:srgbClr val="000000"/>
                </a:solidFill>
              </a:rPr>
              <a:t>Math,english,science</a:t>
            </a:r>
            <a:r>
              <a:rPr lang="en-US" altLang="ko-KR" sz="1800" dirty="0" smtClean="0">
                <a:solidFill>
                  <a:srgbClr val="000000"/>
                </a:solidFill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</a:rPr>
              <a:t>변수만 갖는 데이터 프레임 출력</a:t>
            </a:r>
            <a:endParaRPr lang="en-US" altLang="ko-KR" sz="1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ko-KR" sz="1800" dirty="0" smtClean="0">
                <a:solidFill>
                  <a:srgbClr val="000000"/>
                </a:solidFill>
              </a:rPr>
              <a:t>3. Class</a:t>
            </a:r>
            <a:r>
              <a:rPr lang="ko-KR" altLang="en-US" sz="1800" dirty="0" smtClean="0">
                <a:solidFill>
                  <a:srgbClr val="000000"/>
                </a:solidFill>
              </a:rPr>
              <a:t>가 </a:t>
            </a:r>
            <a:r>
              <a:rPr lang="en-US" altLang="ko-KR" sz="1800" dirty="0" smtClean="0">
                <a:solidFill>
                  <a:srgbClr val="000000"/>
                </a:solidFill>
              </a:rPr>
              <a:t>1</a:t>
            </a:r>
            <a:r>
              <a:rPr lang="ko-KR" altLang="en-US" sz="1800" dirty="0" smtClean="0">
                <a:solidFill>
                  <a:srgbClr val="000000"/>
                </a:solidFill>
              </a:rPr>
              <a:t>인 모든 변수를 갖는 데이터프레임 출력</a:t>
            </a:r>
            <a:endParaRPr lang="en-US" altLang="ko-KR" sz="1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0000"/>
                </a:solidFill>
              </a:rPr>
              <a:t>4. Math</a:t>
            </a:r>
            <a:r>
              <a:rPr lang="ko-KR" altLang="en-US" sz="1800" dirty="0" smtClean="0">
                <a:solidFill>
                  <a:srgbClr val="000000"/>
                </a:solidFill>
              </a:rPr>
              <a:t>가 </a:t>
            </a:r>
            <a:r>
              <a:rPr lang="en-US" altLang="ko-KR" sz="1800" dirty="0" smtClean="0">
                <a:solidFill>
                  <a:srgbClr val="000000"/>
                </a:solidFill>
              </a:rPr>
              <a:t>60</a:t>
            </a:r>
            <a:r>
              <a:rPr lang="ko-KR" altLang="en-US" sz="1800" dirty="0" smtClean="0">
                <a:solidFill>
                  <a:srgbClr val="000000"/>
                </a:solidFill>
              </a:rPr>
              <a:t>점 이상이고 </a:t>
            </a:r>
            <a:r>
              <a:rPr lang="en-US" altLang="ko-KR" sz="1800" dirty="0" smtClean="0">
                <a:solidFill>
                  <a:srgbClr val="000000"/>
                </a:solidFill>
              </a:rPr>
              <a:t>80</a:t>
            </a:r>
            <a:r>
              <a:rPr lang="ko-KR" altLang="en-US" sz="1800" dirty="0" smtClean="0">
                <a:solidFill>
                  <a:srgbClr val="000000"/>
                </a:solidFill>
              </a:rPr>
              <a:t>점 미만 데이터프레임 출력</a:t>
            </a:r>
            <a:endParaRPr lang="en-US" altLang="ko-KR" sz="1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0000"/>
                </a:solidFill>
              </a:rPr>
              <a:t>5. English</a:t>
            </a:r>
            <a:r>
              <a:rPr lang="ko-KR" altLang="en-US" sz="1800" dirty="0" smtClean="0">
                <a:solidFill>
                  <a:srgbClr val="000000"/>
                </a:solidFill>
              </a:rPr>
              <a:t>가 </a:t>
            </a:r>
            <a:r>
              <a:rPr lang="en-US" altLang="ko-KR" sz="1800" dirty="0" smtClean="0">
                <a:solidFill>
                  <a:srgbClr val="000000"/>
                </a:solidFill>
              </a:rPr>
              <a:t>60</a:t>
            </a:r>
            <a:r>
              <a:rPr lang="ko-KR" altLang="en-US" sz="1800" dirty="0" smtClean="0">
                <a:solidFill>
                  <a:srgbClr val="000000"/>
                </a:solidFill>
              </a:rPr>
              <a:t>점 이상이고 </a:t>
            </a:r>
            <a:r>
              <a:rPr lang="en-US" altLang="ko-KR" sz="1800" dirty="0" smtClean="0">
                <a:solidFill>
                  <a:srgbClr val="000000"/>
                </a:solidFill>
              </a:rPr>
              <a:t>80</a:t>
            </a:r>
            <a:r>
              <a:rPr lang="ko-KR" altLang="en-US" sz="1800" dirty="0" smtClean="0">
                <a:solidFill>
                  <a:srgbClr val="000000"/>
                </a:solidFill>
              </a:rPr>
              <a:t>점 미만 데이터 프레임 출력</a:t>
            </a:r>
            <a:endParaRPr lang="en-US" altLang="ko-KR" sz="1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0000"/>
                </a:solidFill>
              </a:rPr>
              <a:t>6. Math</a:t>
            </a:r>
            <a:r>
              <a:rPr lang="ko-KR" altLang="en-US" sz="1800" dirty="0" smtClean="0">
                <a:solidFill>
                  <a:srgbClr val="000000"/>
                </a:solidFill>
              </a:rPr>
              <a:t>가 </a:t>
            </a:r>
            <a:r>
              <a:rPr lang="en-US" altLang="ko-KR" sz="1800" dirty="0" smtClean="0">
                <a:solidFill>
                  <a:srgbClr val="000000"/>
                </a:solidFill>
              </a:rPr>
              <a:t>60</a:t>
            </a:r>
            <a:r>
              <a:rPr lang="ko-KR" altLang="en-US" sz="1800" dirty="0" smtClean="0">
                <a:solidFill>
                  <a:srgbClr val="000000"/>
                </a:solidFill>
              </a:rPr>
              <a:t>점 이상이고 점수가 높은 순서를 갖는 </a:t>
            </a:r>
            <a:r>
              <a:rPr lang="en-US" altLang="ko-KR" sz="1800" dirty="0" err="1" smtClean="0">
                <a:solidFill>
                  <a:srgbClr val="000000"/>
                </a:solidFill>
              </a:rPr>
              <a:t>class,id,math</a:t>
            </a:r>
            <a:r>
              <a:rPr lang="en-US" altLang="ko-KR" sz="1800" dirty="0" smtClean="0">
                <a:solidFill>
                  <a:srgbClr val="000000"/>
                </a:solidFill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</a:rPr>
              <a:t>변수를 갖는 데이터프레임 출력</a:t>
            </a:r>
            <a:endParaRPr lang="en-US" altLang="ko-KR" sz="1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0000"/>
                </a:solidFill>
              </a:rPr>
              <a:t>7. Class</a:t>
            </a:r>
            <a:r>
              <a:rPr lang="ko-KR" altLang="en-US" sz="1800" dirty="0" smtClean="0">
                <a:solidFill>
                  <a:srgbClr val="000000"/>
                </a:solidFill>
              </a:rPr>
              <a:t>로 그룹화 되고 수학점수 평균</a:t>
            </a:r>
            <a:r>
              <a:rPr lang="en-US" altLang="ko-KR" sz="1800" dirty="0" smtClean="0">
                <a:solidFill>
                  <a:srgbClr val="000000"/>
                </a:solidFill>
              </a:rPr>
              <a:t>(</a:t>
            </a:r>
            <a:r>
              <a:rPr lang="en-US" altLang="ko-KR" sz="1800" dirty="0" err="1" smtClean="0">
                <a:solidFill>
                  <a:srgbClr val="000000"/>
                </a:solidFill>
              </a:rPr>
              <a:t>mean_math</a:t>
            </a:r>
            <a:r>
              <a:rPr lang="en-US" altLang="ko-KR" sz="1800" dirty="0" smtClean="0">
                <a:solidFill>
                  <a:srgbClr val="000000"/>
                </a:solidFill>
              </a:rPr>
              <a:t>) </a:t>
            </a:r>
            <a:r>
              <a:rPr lang="ko-KR" altLang="en-US" sz="1800" dirty="0" smtClean="0">
                <a:solidFill>
                  <a:srgbClr val="000000"/>
                </a:solidFill>
              </a:rPr>
              <a:t>변수를 갖는 데이터 프레임 출력</a:t>
            </a:r>
            <a:endParaRPr lang="en-US" altLang="ko-KR" sz="1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0000"/>
                </a:solidFill>
              </a:rPr>
              <a:t>8. Total(</a:t>
            </a:r>
            <a:r>
              <a:rPr lang="en-US" altLang="en-US" sz="1800" dirty="0" err="1" smtClean="0">
                <a:solidFill>
                  <a:srgbClr val="000000"/>
                </a:solidFill>
              </a:rPr>
              <a:t>math,english,science</a:t>
            </a:r>
            <a:r>
              <a:rPr lang="ko-KR" altLang="en-US" sz="1800" dirty="0" smtClean="0">
                <a:solidFill>
                  <a:srgbClr val="000000"/>
                </a:solidFill>
              </a:rPr>
              <a:t>의 합</a:t>
            </a:r>
            <a:r>
              <a:rPr lang="en-US" altLang="ko-KR" sz="1800" dirty="0" smtClean="0">
                <a:solidFill>
                  <a:srgbClr val="000000"/>
                </a:solidFill>
              </a:rPr>
              <a:t>) </a:t>
            </a:r>
            <a:r>
              <a:rPr lang="ko-KR" altLang="en-US" sz="1800" dirty="0" smtClean="0">
                <a:solidFill>
                  <a:srgbClr val="000000"/>
                </a:solidFill>
              </a:rPr>
              <a:t>파생변수를 갖는 데이터 프레임 출력</a:t>
            </a:r>
            <a:endParaRPr lang="en-US" altLang="ko-KR" sz="1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0000"/>
                </a:solidFill>
              </a:rPr>
              <a:t>9. Mean(</a:t>
            </a:r>
            <a:r>
              <a:rPr lang="en-US" altLang="en-US" sz="1800" dirty="0" err="1" smtClean="0">
                <a:solidFill>
                  <a:srgbClr val="000000"/>
                </a:solidFill>
              </a:rPr>
              <a:t>math,english,science</a:t>
            </a:r>
            <a:r>
              <a:rPr lang="ko-KR" altLang="en-US" sz="1800" dirty="0" smtClean="0">
                <a:solidFill>
                  <a:srgbClr val="000000"/>
                </a:solidFill>
              </a:rPr>
              <a:t>의 합의 평균</a:t>
            </a:r>
            <a:r>
              <a:rPr lang="en-US" altLang="ko-KR" sz="1800" dirty="0" smtClean="0">
                <a:solidFill>
                  <a:srgbClr val="000000"/>
                </a:solidFill>
              </a:rPr>
              <a:t>) </a:t>
            </a:r>
            <a:r>
              <a:rPr lang="ko-KR" altLang="en-US" sz="1800" dirty="0" smtClean="0">
                <a:solidFill>
                  <a:srgbClr val="000000"/>
                </a:solidFill>
              </a:rPr>
              <a:t>파생변수를 갖는 데이터 프레임 출력</a:t>
            </a:r>
            <a:endParaRPr lang="en-US" altLang="ko-KR" sz="1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0000"/>
                </a:solidFill>
              </a:rPr>
              <a:t>10. Grade(</a:t>
            </a:r>
            <a:r>
              <a:rPr lang="ko-KR" altLang="en-US" sz="1800" dirty="0" smtClean="0">
                <a:solidFill>
                  <a:srgbClr val="000000"/>
                </a:solidFill>
              </a:rPr>
              <a:t>평균의 등급</a:t>
            </a:r>
            <a:r>
              <a:rPr lang="en-US" altLang="ko-KR" sz="1800" dirty="0" smtClean="0">
                <a:solidFill>
                  <a:srgbClr val="000000"/>
                </a:solidFill>
              </a:rPr>
              <a:t>,A,B,C,D,F) </a:t>
            </a:r>
            <a:r>
              <a:rPr lang="ko-KR" altLang="en-US" sz="1800" dirty="0" smtClean="0">
                <a:solidFill>
                  <a:srgbClr val="000000"/>
                </a:solidFill>
              </a:rPr>
              <a:t>파생변수를 갖는 데이터프레임 출력</a:t>
            </a:r>
            <a:endParaRPr lang="en-US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81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분석모듈 개발하기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1800" dirty="0" smtClean="0">
                <a:solidFill>
                  <a:srgbClr val="000000"/>
                </a:solidFill>
              </a:rPr>
              <a:t>요구사항</a:t>
            </a:r>
            <a:endParaRPr lang="en-US" altLang="ko-KR" sz="1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ko-KR" sz="1800" dirty="0" smtClean="0">
                <a:solidFill>
                  <a:srgbClr val="000000"/>
                </a:solidFill>
              </a:rPr>
              <a:t>1. Exam.csv </a:t>
            </a:r>
            <a:r>
              <a:rPr lang="ko-KR" altLang="en-US" sz="1800" dirty="0" smtClean="0">
                <a:solidFill>
                  <a:srgbClr val="000000"/>
                </a:solidFill>
              </a:rPr>
              <a:t>파일을 데이터프레임 출력</a:t>
            </a:r>
            <a:endParaRPr lang="en-US" altLang="ko-KR" sz="1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16573"/>
            <a:ext cx="35433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2016573"/>
            <a:ext cx="34861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488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분석모듈 개발하기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1800" dirty="0" smtClean="0">
                <a:solidFill>
                  <a:srgbClr val="000000"/>
                </a:solidFill>
              </a:rPr>
              <a:t>요구사항</a:t>
            </a:r>
            <a:endParaRPr lang="en-US" altLang="ko-KR" sz="1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ko-KR" sz="1800" dirty="0" smtClean="0">
                <a:solidFill>
                  <a:srgbClr val="000000"/>
                </a:solidFill>
              </a:rPr>
              <a:t>2. </a:t>
            </a:r>
            <a:r>
              <a:rPr lang="en-US" altLang="ko-KR" sz="1800" dirty="0" err="1" smtClean="0">
                <a:solidFill>
                  <a:srgbClr val="000000"/>
                </a:solidFill>
              </a:rPr>
              <a:t>Math,english,science</a:t>
            </a:r>
            <a:r>
              <a:rPr lang="en-US" altLang="ko-KR" sz="1800" dirty="0" smtClean="0">
                <a:solidFill>
                  <a:srgbClr val="000000"/>
                </a:solidFill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</a:rPr>
              <a:t>변수만 갖는 데이터 프레임 출력</a:t>
            </a:r>
            <a:endParaRPr lang="en-US" altLang="ko-KR" sz="18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16573"/>
            <a:ext cx="46291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16573"/>
            <a:ext cx="20669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55271" y="3429000"/>
            <a:ext cx="4131129" cy="326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737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분석모듈 개발하기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1800" dirty="0" smtClean="0">
                <a:solidFill>
                  <a:srgbClr val="000000"/>
                </a:solidFill>
              </a:rPr>
              <a:t>요구사항</a:t>
            </a:r>
            <a:endParaRPr lang="en-US" altLang="ko-KR" sz="1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</a:rPr>
              <a:t>.</a:t>
            </a:r>
            <a:r>
              <a:rPr lang="en-US" altLang="ko-KR" sz="1800" dirty="0" smtClean="0">
                <a:solidFill>
                  <a:srgbClr val="000000"/>
                </a:solidFill>
              </a:rPr>
              <a:t> Class</a:t>
            </a:r>
            <a:r>
              <a:rPr lang="ko-KR" altLang="en-US" sz="1800" dirty="0" smtClean="0">
                <a:solidFill>
                  <a:srgbClr val="000000"/>
                </a:solidFill>
              </a:rPr>
              <a:t>가 </a:t>
            </a:r>
            <a:r>
              <a:rPr lang="en-US" altLang="ko-KR" sz="1800" dirty="0" smtClean="0">
                <a:solidFill>
                  <a:srgbClr val="000000"/>
                </a:solidFill>
              </a:rPr>
              <a:t>1</a:t>
            </a:r>
            <a:r>
              <a:rPr lang="ko-KR" altLang="en-US" sz="1800" dirty="0" smtClean="0">
                <a:solidFill>
                  <a:srgbClr val="000000"/>
                </a:solidFill>
              </a:rPr>
              <a:t>인 모든 변수를 갖는 데이터프레임 출력</a:t>
            </a:r>
            <a:endParaRPr lang="en-US" altLang="ko-KR" sz="18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16573"/>
            <a:ext cx="57340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4547501"/>
            <a:ext cx="26098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55271" y="3845364"/>
            <a:ext cx="5102679" cy="326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87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분석모듈 개발하기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1800" dirty="0" smtClean="0">
                <a:solidFill>
                  <a:srgbClr val="000000"/>
                </a:solidFill>
              </a:rPr>
              <a:t>요구사항</a:t>
            </a:r>
            <a:endParaRPr lang="en-US" altLang="ko-KR" sz="1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0000"/>
                </a:solidFill>
              </a:rPr>
              <a:t>4. Math</a:t>
            </a:r>
            <a:r>
              <a:rPr lang="ko-KR" altLang="en-US" sz="1800" dirty="0" smtClean="0">
                <a:solidFill>
                  <a:srgbClr val="000000"/>
                </a:solidFill>
              </a:rPr>
              <a:t>가 </a:t>
            </a:r>
            <a:r>
              <a:rPr lang="en-US" altLang="ko-KR" sz="1800" dirty="0" smtClean="0">
                <a:solidFill>
                  <a:srgbClr val="000000"/>
                </a:solidFill>
              </a:rPr>
              <a:t>60</a:t>
            </a:r>
            <a:r>
              <a:rPr lang="ko-KR" altLang="en-US" sz="1800" dirty="0" smtClean="0">
                <a:solidFill>
                  <a:srgbClr val="000000"/>
                </a:solidFill>
              </a:rPr>
              <a:t>점 이상이고 </a:t>
            </a:r>
            <a:r>
              <a:rPr lang="en-US" altLang="ko-KR" sz="1800" dirty="0" smtClean="0">
                <a:solidFill>
                  <a:srgbClr val="000000"/>
                </a:solidFill>
              </a:rPr>
              <a:t>80</a:t>
            </a:r>
            <a:r>
              <a:rPr lang="ko-KR" altLang="en-US" sz="1800" dirty="0" smtClean="0">
                <a:solidFill>
                  <a:srgbClr val="000000"/>
                </a:solidFill>
              </a:rPr>
              <a:t>점 미만 데이터프레임 출력</a:t>
            </a:r>
            <a:endParaRPr lang="en-US" altLang="ko-KR" sz="18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16573"/>
            <a:ext cx="46386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4626423"/>
            <a:ext cx="43053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55271" y="4302548"/>
            <a:ext cx="4131129" cy="326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85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분석모듈 개발하기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1800" dirty="0" smtClean="0">
                <a:solidFill>
                  <a:srgbClr val="000000"/>
                </a:solidFill>
              </a:rPr>
              <a:t>요구사항</a:t>
            </a:r>
            <a:endParaRPr lang="en-US" altLang="ko-KR" sz="1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0000"/>
                </a:solidFill>
              </a:rPr>
              <a:t>5. English</a:t>
            </a:r>
            <a:r>
              <a:rPr lang="ko-KR" altLang="en-US" sz="1800" dirty="0" smtClean="0">
                <a:solidFill>
                  <a:srgbClr val="000000"/>
                </a:solidFill>
              </a:rPr>
              <a:t>가 </a:t>
            </a:r>
            <a:r>
              <a:rPr lang="en-US" altLang="ko-KR" sz="1800" dirty="0" smtClean="0">
                <a:solidFill>
                  <a:srgbClr val="000000"/>
                </a:solidFill>
              </a:rPr>
              <a:t>60</a:t>
            </a:r>
            <a:r>
              <a:rPr lang="ko-KR" altLang="en-US" sz="1800" dirty="0" smtClean="0">
                <a:solidFill>
                  <a:srgbClr val="000000"/>
                </a:solidFill>
              </a:rPr>
              <a:t>점 이상이고 </a:t>
            </a:r>
            <a:r>
              <a:rPr lang="en-US" altLang="ko-KR" sz="1800" dirty="0" smtClean="0">
                <a:solidFill>
                  <a:srgbClr val="000000"/>
                </a:solidFill>
              </a:rPr>
              <a:t>80</a:t>
            </a:r>
            <a:r>
              <a:rPr lang="ko-KR" altLang="en-US" sz="1800" dirty="0" smtClean="0">
                <a:solidFill>
                  <a:srgbClr val="000000"/>
                </a:solidFill>
              </a:rPr>
              <a:t>점 미만 데이터 프레임 출력</a:t>
            </a:r>
            <a:endParaRPr lang="en-US" altLang="ko-KR" sz="18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16573"/>
            <a:ext cx="49815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55271" y="4686256"/>
            <a:ext cx="4483554" cy="326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5026473"/>
            <a:ext cx="46482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306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분석모듈 개발하기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1800" dirty="0" smtClean="0">
                <a:solidFill>
                  <a:srgbClr val="000000"/>
                </a:solidFill>
              </a:rPr>
              <a:t>요구사항</a:t>
            </a:r>
            <a:endParaRPr lang="en-US" altLang="ko-KR" sz="1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0000"/>
                </a:solidFill>
              </a:rPr>
              <a:t>6. Math</a:t>
            </a:r>
            <a:r>
              <a:rPr lang="ko-KR" altLang="en-US" sz="1800" dirty="0" smtClean="0">
                <a:solidFill>
                  <a:srgbClr val="000000"/>
                </a:solidFill>
              </a:rPr>
              <a:t>가 </a:t>
            </a:r>
            <a:r>
              <a:rPr lang="en-US" altLang="ko-KR" sz="1800" dirty="0" smtClean="0">
                <a:solidFill>
                  <a:srgbClr val="000000"/>
                </a:solidFill>
              </a:rPr>
              <a:t>60</a:t>
            </a:r>
            <a:r>
              <a:rPr lang="ko-KR" altLang="en-US" sz="1800" dirty="0" smtClean="0">
                <a:solidFill>
                  <a:srgbClr val="000000"/>
                </a:solidFill>
              </a:rPr>
              <a:t>점 이상이고 점수가 높은 순서를 갖는 </a:t>
            </a:r>
            <a:r>
              <a:rPr lang="en-US" altLang="ko-KR" sz="1800" dirty="0" err="1" smtClean="0">
                <a:solidFill>
                  <a:srgbClr val="000000"/>
                </a:solidFill>
              </a:rPr>
              <a:t>class,id,math</a:t>
            </a:r>
            <a:r>
              <a:rPr lang="en-US" altLang="ko-KR" sz="1800" dirty="0" smtClean="0">
                <a:solidFill>
                  <a:srgbClr val="000000"/>
                </a:solidFill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</a:rPr>
              <a:t>변수를 갖는 데이터프레임 출력</a:t>
            </a:r>
            <a:endParaRPr lang="en-US" altLang="ko-KR" sz="18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300288"/>
            <a:ext cx="4610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228975"/>
            <a:ext cx="42767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355271" y="2300288"/>
            <a:ext cx="4049486" cy="752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950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분석모듈 개발하기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1800" dirty="0" smtClean="0">
                <a:solidFill>
                  <a:srgbClr val="000000"/>
                </a:solidFill>
              </a:rPr>
              <a:t>요구사항</a:t>
            </a:r>
            <a:endParaRPr lang="en-US" altLang="ko-KR" sz="18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0000"/>
                </a:solidFill>
              </a:rPr>
              <a:t>7. Class</a:t>
            </a:r>
            <a:r>
              <a:rPr lang="ko-KR" altLang="en-US" sz="1800" dirty="0" smtClean="0">
                <a:solidFill>
                  <a:srgbClr val="000000"/>
                </a:solidFill>
              </a:rPr>
              <a:t>로 그룹화 되고 수학점수 평균</a:t>
            </a:r>
            <a:r>
              <a:rPr lang="en-US" altLang="ko-KR" sz="1800" dirty="0" smtClean="0">
                <a:solidFill>
                  <a:srgbClr val="000000"/>
                </a:solidFill>
              </a:rPr>
              <a:t>(</a:t>
            </a:r>
            <a:r>
              <a:rPr lang="en-US" altLang="ko-KR" sz="1800" dirty="0" err="1" smtClean="0">
                <a:solidFill>
                  <a:srgbClr val="000000"/>
                </a:solidFill>
              </a:rPr>
              <a:t>mean_math</a:t>
            </a:r>
            <a:r>
              <a:rPr lang="en-US" altLang="ko-KR" sz="1800" dirty="0" smtClean="0">
                <a:solidFill>
                  <a:srgbClr val="000000"/>
                </a:solidFill>
              </a:rPr>
              <a:t>) </a:t>
            </a:r>
            <a:r>
              <a:rPr lang="ko-KR" altLang="en-US" sz="1800" dirty="0" smtClean="0">
                <a:solidFill>
                  <a:srgbClr val="000000"/>
                </a:solidFill>
              </a:rPr>
              <a:t>변수를 갖는 데이터 프레임 출력</a:t>
            </a:r>
            <a:endParaRPr lang="en-US" altLang="ko-KR" sz="18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377168"/>
            <a:ext cx="65055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912609"/>
            <a:ext cx="62198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242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FF9D3B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299</Words>
  <Application>Microsoft Office PowerPoint</Application>
  <PresentationFormat>화면 슬라이드 쇼(4:3)</PresentationFormat>
  <Paragraphs>58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Default Design</vt:lpstr>
      <vt:lpstr>PowerPoint 프레젠테이션</vt:lpstr>
      <vt:lpstr>빅데이터 분석모듈 개발하기</vt:lpstr>
      <vt:lpstr>빅데이터 분석모듈 개발하기</vt:lpstr>
      <vt:lpstr>빅데이터 분석모듈 개발하기</vt:lpstr>
      <vt:lpstr>빅데이터 분석모듈 개발하기</vt:lpstr>
      <vt:lpstr>빅데이터 분석모듈 개발하기</vt:lpstr>
      <vt:lpstr>빅데이터 분석모듈 개발하기</vt:lpstr>
      <vt:lpstr>빅데이터 분석모듈 개발하기</vt:lpstr>
      <vt:lpstr>빅데이터 분석모듈 개발하기</vt:lpstr>
      <vt:lpstr>빅데이터 분석모듈 개발하기</vt:lpstr>
      <vt:lpstr>빅데이터 분석모듈 개발하기</vt:lpstr>
      <vt:lpstr>빅데이터 분석모듈 개발하기</vt:lpstr>
      <vt:lpstr>PowerPoint 프레젠테이션</vt:lpstr>
    </vt:vector>
  </TitlesOfParts>
  <Company>Clearly Presented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Presentation Magazine;Alexander Taylor</dc:creator>
  <cp:lastModifiedBy>bigdata</cp:lastModifiedBy>
  <cp:revision>196</cp:revision>
  <dcterms:created xsi:type="dcterms:W3CDTF">2009-11-03T13:35:13Z</dcterms:created>
  <dcterms:modified xsi:type="dcterms:W3CDTF">2021-07-02T04:17:29Z</dcterms:modified>
</cp:coreProperties>
</file>