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70" r:id="rId3"/>
    <p:sldId id="277" r:id="rId4"/>
    <p:sldId id="282" r:id="rId5"/>
    <p:sldId id="284" r:id="rId6"/>
    <p:sldId id="287" r:id="rId7"/>
    <p:sldId id="288" r:id="rId8"/>
    <p:sldId id="278" r:id="rId9"/>
    <p:sldId id="286" r:id="rId10"/>
    <p:sldId id="289" r:id="rId11"/>
    <p:sldId id="290" r:id="rId12"/>
    <p:sldId id="291" r:id="rId13"/>
    <p:sldId id="292" r:id="rId14"/>
    <p:sldId id="276" r:id="rId15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00"/>
    <a:srgbClr val="CC3399"/>
    <a:srgbClr val="9966FF"/>
    <a:srgbClr val="FF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-14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ECE6F84-95FD-4EDA-819E-B4B46F40DA6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09951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A6ADD6-5FD2-43F7-891E-6DBA0273D7BF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6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10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11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12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13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A6ADD6-5FD2-43F7-891E-6DBA0273D7BF}" type="slidenum">
              <a:rPr lang="en-GB" altLang="en-US"/>
              <a:pPr>
                <a:spcBef>
                  <a:spcPct val="0"/>
                </a:spcBef>
              </a:pPr>
              <a:t>14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615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9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069D3E8-0AE0-48E8-8ECF-53116A05973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53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6F432-D7C5-4916-A8E4-CDC2023F504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99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0E73C-E772-4073-A6B3-41E7D7CBBFD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0185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C6319-7B32-4181-B09D-74EB4FA4A7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72851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19997-FDBF-42BF-AC2E-7B6606F557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5329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ADD86-D21B-433B-A2FA-3FF4C0024F7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168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9D567-1829-4A16-871B-17F71F7A83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6017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F283D-F968-44FE-A669-511BFC90AA0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053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85003-1788-480C-841D-2A451E4603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53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41402-0A1F-45C0-9B6C-F399556D6E6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8127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EBB85-9B91-4BCE-A456-930D30552E8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493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C3252-948F-434C-9811-406ECFBA210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0263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FA576-EFA5-44F7-ADDE-408D45C3968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650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A097926-3E61-4EF5-A506-A5B8EA2100D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420688" y="3378200"/>
            <a:ext cx="82899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ko-KR" altLang="en-US" sz="3200" b="1" i="1" dirty="0" smtClean="0">
                <a:solidFill>
                  <a:srgbClr val="000000"/>
                </a:solidFill>
              </a:rPr>
              <a:t>고현석</a:t>
            </a:r>
            <a:endParaRPr lang="en-GB" sz="3200" b="1" i="1" dirty="0" smtClean="0">
              <a:solidFill>
                <a:srgbClr val="000000"/>
              </a:solidFill>
            </a:endParaRPr>
          </a:p>
          <a:p>
            <a:pPr algn="r" eaLnBrk="1" hangingPunct="1">
              <a:defRPr/>
            </a:pPr>
            <a:endParaRPr lang="en-GB" sz="2000" dirty="0" smtClean="0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20688" y="2630488"/>
            <a:ext cx="8289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3600" b="1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3600" b="1" dirty="0" smtClean="0">
                <a:solidFill>
                  <a:srgbClr val="000000"/>
                </a:solidFill>
              </a:rPr>
              <a:t> </a:t>
            </a:r>
            <a:r>
              <a:rPr lang="ko-KR" altLang="en-US" sz="3600" b="1" dirty="0" smtClean="0">
                <a:solidFill>
                  <a:srgbClr val="000000"/>
                </a:solidFill>
              </a:rPr>
              <a:t>저장 </a:t>
            </a:r>
            <a:r>
              <a:rPr lang="ko-KR" altLang="en-US" sz="3600" b="1" dirty="0" smtClean="0">
                <a:solidFill>
                  <a:srgbClr val="000000"/>
                </a:solidFill>
              </a:rPr>
              <a:t>시스템 개발</a:t>
            </a:r>
            <a:endParaRPr lang="en-GB" altLang="en-US" sz="3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</a:rPr>
              <a:t>저장관리 </a:t>
            </a:r>
            <a:r>
              <a:rPr lang="ko-KR" altLang="en-US" sz="4000" dirty="0" smtClean="0">
                <a:solidFill>
                  <a:srgbClr val="000000"/>
                </a:solidFill>
              </a:rPr>
              <a:t>시스템 </a:t>
            </a:r>
            <a:r>
              <a:rPr lang="ko-KR" altLang="en-US" sz="4000" dirty="0" smtClean="0">
                <a:solidFill>
                  <a:srgbClr val="000000"/>
                </a:solidFill>
              </a:rPr>
              <a:t>구성하기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</a:rPr>
              <a:t>4.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Sqoop</a:t>
            </a:r>
            <a:r>
              <a:rPr lang="ko-KR" altLang="en-US" sz="2400" dirty="0" smtClean="0">
                <a:solidFill>
                  <a:srgbClr val="000000"/>
                </a:solidFill>
              </a:rPr>
              <a:t>을 설치 후 </a:t>
            </a:r>
            <a:r>
              <a:rPr lang="en-US" altLang="ko-KR" sz="2400" dirty="0" smtClean="0">
                <a:solidFill>
                  <a:srgbClr val="000000"/>
                </a:solidFill>
              </a:rPr>
              <a:t>Import / Export</a:t>
            </a:r>
            <a:r>
              <a:rPr lang="ko-KR" altLang="en-US" sz="2400" dirty="0" smtClean="0">
                <a:solidFill>
                  <a:srgbClr val="000000"/>
                </a:solidFill>
              </a:rPr>
              <a:t>를 수행하시오</a:t>
            </a:r>
            <a:r>
              <a:rPr lang="en-US" altLang="ko-KR" sz="2400" dirty="0" smtClean="0">
                <a:solidFill>
                  <a:srgbClr val="000000"/>
                </a:solidFill>
              </a:rPr>
              <a:t>.</a:t>
            </a:r>
            <a:endParaRPr lang="en-US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016572"/>
            <a:ext cx="7892341" cy="3012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845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</a:rPr>
              <a:t>저장관리 </a:t>
            </a:r>
            <a:r>
              <a:rPr lang="ko-KR" altLang="en-US" sz="4000" dirty="0" smtClean="0">
                <a:solidFill>
                  <a:srgbClr val="000000"/>
                </a:solidFill>
              </a:rPr>
              <a:t>시스템 </a:t>
            </a:r>
            <a:r>
              <a:rPr lang="ko-KR" altLang="en-US" sz="4000" dirty="0" smtClean="0">
                <a:solidFill>
                  <a:srgbClr val="000000"/>
                </a:solidFill>
              </a:rPr>
              <a:t>구성하기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</a:rPr>
              <a:t>4.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Sqoop</a:t>
            </a:r>
            <a:r>
              <a:rPr lang="ko-KR" altLang="en-US" sz="2400" dirty="0" smtClean="0">
                <a:solidFill>
                  <a:srgbClr val="000000"/>
                </a:solidFill>
              </a:rPr>
              <a:t>을 설치 후 </a:t>
            </a:r>
            <a:r>
              <a:rPr lang="en-US" altLang="ko-KR" sz="2400" dirty="0" smtClean="0">
                <a:solidFill>
                  <a:srgbClr val="000000"/>
                </a:solidFill>
              </a:rPr>
              <a:t>Import / Export</a:t>
            </a:r>
            <a:r>
              <a:rPr lang="ko-KR" altLang="en-US" sz="2400" dirty="0" smtClean="0">
                <a:solidFill>
                  <a:srgbClr val="000000"/>
                </a:solidFill>
              </a:rPr>
              <a:t>를 수행하시오</a:t>
            </a:r>
            <a:r>
              <a:rPr lang="en-US" altLang="ko-KR" sz="2400" dirty="0" smtClean="0">
                <a:solidFill>
                  <a:srgbClr val="000000"/>
                </a:solidFill>
              </a:rPr>
              <a:t>.</a:t>
            </a:r>
            <a:endParaRPr lang="en-US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1" y="2016573"/>
            <a:ext cx="7731578" cy="167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827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</a:rPr>
              <a:t>저장관리 </a:t>
            </a:r>
            <a:r>
              <a:rPr lang="ko-KR" altLang="en-US" sz="4000" dirty="0" smtClean="0">
                <a:solidFill>
                  <a:srgbClr val="000000"/>
                </a:solidFill>
              </a:rPr>
              <a:t>시스템 </a:t>
            </a:r>
            <a:r>
              <a:rPr lang="ko-KR" altLang="en-US" sz="4000" dirty="0" smtClean="0">
                <a:solidFill>
                  <a:srgbClr val="000000"/>
                </a:solidFill>
              </a:rPr>
              <a:t>구성하기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</a:rPr>
              <a:t>4.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Sqoop</a:t>
            </a:r>
            <a:r>
              <a:rPr lang="ko-KR" altLang="en-US" sz="2400" dirty="0" smtClean="0">
                <a:solidFill>
                  <a:srgbClr val="000000"/>
                </a:solidFill>
              </a:rPr>
              <a:t>을 설치 후 </a:t>
            </a:r>
            <a:r>
              <a:rPr lang="en-US" altLang="ko-KR" sz="2400" dirty="0" smtClean="0">
                <a:solidFill>
                  <a:srgbClr val="000000"/>
                </a:solidFill>
              </a:rPr>
              <a:t>Import / Export</a:t>
            </a:r>
            <a:r>
              <a:rPr lang="ko-KR" altLang="en-US" sz="2400" dirty="0" smtClean="0">
                <a:solidFill>
                  <a:srgbClr val="000000"/>
                </a:solidFill>
              </a:rPr>
              <a:t>를 수행하시오</a:t>
            </a:r>
            <a:r>
              <a:rPr lang="en-US" altLang="ko-KR" sz="2400" dirty="0" smtClean="0">
                <a:solidFill>
                  <a:srgbClr val="000000"/>
                </a:solidFill>
              </a:rPr>
              <a:t>.</a:t>
            </a:r>
            <a:endParaRPr lang="en-US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1" y="2016573"/>
            <a:ext cx="7845878" cy="385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7089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</a:rPr>
              <a:t>저장관리 </a:t>
            </a:r>
            <a:r>
              <a:rPr lang="ko-KR" altLang="en-US" sz="4000" dirty="0" smtClean="0">
                <a:solidFill>
                  <a:srgbClr val="000000"/>
                </a:solidFill>
              </a:rPr>
              <a:t>시스템 </a:t>
            </a:r>
            <a:r>
              <a:rPr lang="ko-KR" altLang="en-US" sz="4000" dirty="0" smtClean="0">
                <a:solidFill>
                  <a:srgbClr val="000000"/>
                </a:solidFill>
              </a:rPr>
              <a:t>구성하기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</a:rPr>
              <a:t>4.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Sqoop</a:t>
            </a:r>
            <a:r>
              <a:rPr lang="ko-KR" altLang="en-US" sz="2400" dirty="0" smtClean="0">
                <a:solidFill>
                  <a:srgbClr val="000000"/>
                </a:solidFill>
              </a:rPr>
              <a:t>을 설치 후 </a:t>
            </a:r>
            <a:r>
              <a:rPr lang="en-US" altLang="ko-KR" sz="2400" dirty="0" smtClean="0">
                <a:solidFill>
                  <a:srgbClr val="000000"/>
                </a:solidFill>
              </a:rPr>
              <a:t>Import / Export</a:t>
            </a:r>
            <a:r>
              <a:rPr lang="ko-KR" altLang="en-US" sz="2400" dirty="0" smtClean="0">
                <a:solidFill>
                  <a:srgbClr val="000000"/>
                </a:solidFill>
              </a:rPr>
              <a:t>를 수행하시오</a:t>
            </a:r>
            <a:r>
              <a:rPr lang="en-US" altLang="ko-KR" sz="2400" dirty="0" smtClean="0">
                <a:solidFill>
                  <a:srgbClr val="000000"/>
                </a:solidFill>
              </a:rPr>
              <a:t>.</a:t>
            </a:r>
            <a:endParaRPr lang="en-US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1" y="2016573"/>
            <a:ext cx="7845878" cy="3438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977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420688" y="3378200"/>
            <a:ext cx="82899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GB" sz="3200" b="1" i="1" dirty="0" smtClean="0">
              <a:solidFill>
                <a:srgbClr val="000000"/>
              </a:solidFill>
            </a:endParaRPr>
          </a:p>
          <a:p>
            <a:pPr algn="r" eaLnBrk="1" hangingPunct="1">
              <a:defRPr/>
            </a:pPr>
            <a:endParaRPr lang="en-GB" sz="2000" dirty="0" smtClean="0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20688" y="2630488"/>
            <a:ext cx="8289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3600" b="1" dirty="0" smtClean="0">
                <a:solidFill>
                  <a:srgbClr val="000000"/>
                </a:solidFill>
              </a:rPr>
              <a:t>감사합니다</a:t>
            </a:r>
            <a:r>
              <a:rPr lang="en-US" altLang="ko-KR" sz="3600" b="1" dirty="0" smtClean="0">
                <a:solidFill>
                  <a:srgbClr val="000000"/>
                </a:solidFill>
              </a:rPr>
              <a:t>.</a:t>
            </a:r>
            <a:endParaRPr lang="en-GB" altLang="en-US" sz="3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33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</a:rPr>
              <a:t>저장관리 </a:t>
            </a:r>
            <a:r>
              <a:rPr lang="ko-KR" altLang="en-US" sz="4000" dirty="0" smtClean="0">
                <a:solidFill>
                  <a:srgbClr val="000000"/>
                </a:solidFill>
              </a:rPr>
              <a:t>시스템 </a:t>
            </a:r>
            <a:r>
              <a:rPr lang="ko-KR" altLang="en-US" sz="4000" dirty="0" smtClean="0">
                <a:solidFill>
                  <a:srgbClr val="000000"/>
                </a:solidFill>
              </a:rPr>
              <a:t>구성하기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3</a:t>
            </a:r>
            <a:r>
              <a:rPr lang="en-US" altLang="en-US" sz="2400" dirty="0" smtClean="0">
                <a:solidFill>
                  <a:srgbClr val="000000"/>
                </a:solidFill>
              </a:rPr>
              <a:t>. Hadoop</a:t>
            </a:r>
            <a:r>
              <a:rPr lang="ko-KR" altLang="en-US" sz="2400" dirty="0" smtClean="0">
                <a:solidFill>
                  <a:srgbClr val="000000"/>
                </a:solidFill>
              </a:rPr>
              <a:t>을 설치하시오</a:t>
            </a:r>
            <a:r>
              <a:rPr lang="en-US" altLang="ko-KR" sz="2400" dirty="0" smtClean="0">
                <a:solidFill>
                  <a:srgbClr val="000000"/>
                </a:solidFill>
              </a:rPr>
              <a:t>.</a:t>
            </a:r>
            <a:endParaRPr lang="en-US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</a:rPr>
              <a:t>저장관리 </a:t>
            </a:r>
            <a:r>
              <a:rPr lang="ko-KR" altLang="en-US" sz="4000" dirty="0" smtClean="0">
                <a:solidFill>
                  <a:srgbClr val="000000"/>
                </a:solidFill>
              </a:rPr>
              <a:t>시스템 </a:t>
            </a:r>
            <a:r>
              <a:rPr lang="ko-KR" altLang="en-US" sz="4000" dirty="0" smtClean="0">
                <a:solidFill>
                  <a:srgbClr val="000000"/>
                </a:solidFill>
              </a:rPr>
              <a:t>구성하기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3</a:t>
            </a:r>
            <a:r>
              <a:rPr lang="en-US" altLang="en-US" sz="2400" dirty="0" smtClean="0">
                <a:solidFill>
                  <a:srgbClr val="000000"/>
                </a:solidFill>
              </a:rPr>
              <a:t>. Hadoop</a:t>
            </a:r>
            <a:r>
              <a:rPr lang="ko-KR" altLang="en-US" sz="2400" dirty="0" smtClean="0">
                <a:solidFill>
                  <a:srgbClr val="000000"/>
                </a:solidFill>
              </a:rPr>
              <a:t>을 설치하시오</a:t>
            </a:r>
            <a:r>
              <a:rPr lang="en-US" altLang="ko-KR" sz="2400" dirty="0" smtClean="0">
                <a:solidFill>
                  <a:srgbClr val="000000"/>
                </a:solidFill>
              </a:rPr>
              <a:t>.</a:t>
            </a:r>
            <a:endParaRPr lang="en-US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016573"/>
            <a:ext cx="7845879" cy="4135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828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</a:rPr>
              <a:t>저장관리 </a:t>
            </a:r>
            <a:r>
              <a:rPr lang="ko-KR" altLang="en-US" sz="4000" dirty="0" smtClean="0">
                <a:solidFill>
                  <a:srgbClr val="000000"/>
                </a:solidFill>
              </a:rPr>
              <a:t>시스템 </a:t>
            </a:r>
            <a:r>
              <a:rPr lang="ko-KR" altLang="en-US" sz="4000" dirty="0" smtClean="0">
                <a:solidFill>
                  <a:srgbClr val="000000"/>
                </a:solidFill>
              </a:rPr>
              <a:t>구성하기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3</a:t>
            </a:r>
            <a:r>
              <a:rPr lang="en-US" altLang="en-US" sz="2400" dirty="0" smtClean="0">
                <a:solidFill>
                  <a:srgbClr val="000000"/>
                </a:solidFill>
              </a:rPr>
              <a:t>. Hadoop</a:t>
            </a:r>
            <a:r>
              <a:rPr lang="ko-KR" altLang="en-US" sz="2400" dirty="0" smtClean="0">
                <a:solidFill>
                  <a:srgbClr val="000000"/>
                </a:solidFill>
              </a:rPr>
              <a:t>을 설치하시오</a:t>
            </a:r>
            <a:r>
              <a:rPr lang="en-US" altLang="ko-KR" sz="2400" dirty="0" smtClean="0">
                <a:solidFill>
                  <a:srgbClr val="000000"/>
                </a:solidFill>
              </a:rPr>
              <a:t>.</a:t>
            </a:r>
            <a:endParaRPr lang="en-US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9" y="2016574"/>
            <a:ext cx="7845880" cy="285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719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</a:rPr>
              <a:t>저장관리 </a:t>
            </a:r>
            <a:r>
              <a:rPr lang="ko-KR" altLang="en-US" sz="4000" dirty="0" smtClean="0">
                <a:solidFill>
                  <a:srgbClr val="000000"/>
                </a:solidFill>
              </a:rPr>
              <a:t>시스템 </a:t>
            </a:r>
            <a:r>
              <a:rPr lang="ko-KR" altLang="en-US" sz="4000" dirty="0" smtClean="0">
                <a:solidFill>
                  <a:srgbClr val="000000"/>
                </a:solidFill>
              </a:rPr>
              <a:t>구성하기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3</a:t>
            </a:r>
            <a:r>
              <a:rPr lang="en-US" altLang="en-US" sz="2400" dirty="0" smtClean="0">
                <a:solidFill>
                  <a:srgbClr val="000000"/>
                </a:solidFill>
              </a:rPr>
              <a:t>. Hadoop</a:t>
            </a:r>
            <a:r>
              <a:rPr lang="ko-KR" altLang="en-US" sz="2400" dirty="0" smtClean="0">
                <a:solidFill>
                  <a:srgbClr val="000000"/>
                </a:solidFill>
              </a:rPr>
              <a:t>을 설치하시오</a:t>
            </a:r>
            <a:r>
              <a:rPr lang="en-US" altLang="ko-KR" sz="2400" dirty="0" smtClean="0">
                <a:solidFill>
                  <a:srgbClr val="000000"/>
                </a:solidFill>
              </a:rPr>
              <a:t>.</a:t>
            </a:r>
            <a:endParaRPr lang="en-US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8" y="2016573"/>
            <a:ext cx="7845881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935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</a:rPr>
              <a:t>저장관리 </a:t>
            </a:r>
            <a:r>
              <a:rPr lang="ko-KR" altLang="en-US" sz="4000" dirty="0" smtClean="0">
                <a:solidFill>
                  <a:srgbClr val="000000"/>
                </a:solidFill>
              </a:rPr>
              <a:t>시스템 </a:t>
            </a:r>
            <a:r>
              <a:rPr lang="ko-KR" altLang="en-US" sz="4000" dirty="0" smtClean="0">
                <a:solidFill>
                  <a:srgbClr val="000000"/>
                </a:solidFill>
              </a:rPr>
              <a:t>구성하기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3</a:t>
            </a:r>
            <a:r>
              <a:rPr lang="en-US" altLang="en-US" sz="2400" dirty="0" smtClean="0">
                <a:solidFill>
                  <a:srgbClr val="000000"/>
                </a:solidFill>
              </a:rPr>
              <a:t>. Hadoop</a:t>
            </a:r>
            <a:r>
              <a:rPr lang="ko-KR" altLang="en-US" sz="2400" dirty="0" smtClean="0">
                <a:solidFill>
                  <a:srgbClr val="000000"/>
                </a:solidFill>
              </a:rPr>
              <a:t>을 설치하시오</a:t>
            </a:r>
            <a:r>
              <a:rPr lang="en-US" altLang="ko-KR" sz="2400" dirty="0" smtClean="0">
                <a:solidFill>
                  <a:srgbClr val="000000"/>
                </a:solidFill>
              </a:rPr>
              <a:t>.</a:t>
            </a:r>
            <a:endParaRPr lang="en-US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016572"/>
            <a:ext cx="7845879" cy="246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730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</a:rPr>
              <a:t>저장관리 </a:t>
            </a:r>
            <a:r>
              <a:rPr lang="ko-KR" altLang="en-US" sz="4000" dirty="0" smtClean="0">
                <a:solidFill>
                  <a:srgbClr val="000000"/>
                </a:solidFill>
              </a:rPr>
              <a:t>시스템 </a:t>
            </a:r>
            <a:r>
              <a:rPr lang="ko-KR" altLang="en-US" sz="4000" dirty="0" smtClean="0">
                <a:solidFill>
                  <a:srgbClr val="000000"/>
                </a:solidFill>
              </a:rPr>
              <a:t>구성하기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3</a:t>
            </a:r>
            <a:r>
              <a:rPr lang="en-US" altLang="en-US" sz="2400" dirty="0" smtClean="0">
                <a:solidFill>
                  <a:srgbClr val="000000"/>
                </a:solidFill>
              </a:rPr>
              <a:t>. Hadoop</a:t>
            </a:r>
            <a:r>
              <a:rPr lang="ko-KR" altLang="en-US" sz="2400" dirty="0" smtClean="0">
                <a:solidFill>
                  <a:srgbClr val="000000"/>
                </a:solidFill>
              </a:rPr>
              <a:t>을 설치하시오</a:t>
            </a:r>
            <a:r>
              <a:rPr lang="en-US" altLang="ko-KR" sz="2400" dirty="0" smtClean="0">
                <a:solidFill>
                  <a:srgbClr val="000000"/>
                </a:solidFill>
              </a:rPr>
              <a:t>.</a:t>
            </a:r>
            <a:endParaRPr lang="en-US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1" y="2016574"/>
            <a:ext cx="7845878" cy="270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806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</a:rPr>
              <a:t>저장관리 </a:t>
            </a:r>
            <a:r>
              <a:rPr lang="ko-KR" altLang="en-US" sz="4000" dirty="0" smtClean="0">
                <a:solidFill>
                  <a:srgbClr val="000000"/>
                </a:solidFill>
              </a:rPr>
              <a:t>시스템 </a:t>
            </a:r>
            <a:r>
              <a:rPr lang="ko-KR" altLang="en-US" sz="4000" dirty="0" smtClean="0">
                <a:solidFill>
                  <a:srgbClr val="000000"/>
                </a:solidFill>
              </a:rPr>
              <a:t>구성하기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</a:rPr>
              <a:t>4.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Sqoop</a:t>
            </a:r>
            <a:r>
              <a:rPr lang="ko-KR" altLang="en-US" sz="2400" dirty="0" smtClean="0">
                <a:solidFill>
                  <a:srgbClr val="000000"/>
                </a:solidFill>
              </a:rPr>
              <a:t>을 설치 후 </a:t>
            </a:r>
            <a:r>
              <a:rPr lang="en-US" altLang="ko-KR" sz="2400" dirty="0" smtClean="0">
                <a:solidFill>
                  <a:srgbClr val="000000"/>
                </a:solidFill>
              </a:rPr>
              <a:t>Import / Export</a:t>
            </a:r>
            <a:r>
              <a:rPr lang="ko-KR" altLang="en-US" sz="2400" dirty="0" smtClean="0">
                <a:solidFill>
                  <a:srgbClr val="000000"/>
                </a:solidFill>
              </a:rPr>
              <a:t>를 수행하시오</a:t>
            </a:r>
            <a:r>
              <a:rPr lang="en-US" altLang="ko-KR" sz="2400" dirty="0" smtClean="0">
                <a:solidFill>
                  <a:srgbClr val="000000"/>
                </a:solidFill>
              </a:rPr>
              <a:t>.</a:t>
            </a:r>
            <a:endParaRPr lang="en-US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1" y="2016573"/>
            <a:ext cx="7845878" cy="290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223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</a:rPr>
              <a:t>저장관리 </a:t>
            </a:r>
            <a:r>
              <a:rPr lang="ko-KR" altLang="en-US" sz="4000" dirty="0" smtClean="0">
                <a:solidFill>
                  <a:srgbClr val="000000"/>
                </a:solidFill>
              </a:rPr>
              <a:t>시스템 </a:t>
            </a:r>
            <a:r>
              <a:rPr lang="ko-KR" altLang="en-US" sz="4000" dirty="0" smtClean="0">
                <a:solidFill>
                  <a:srgbClr val="000000"/>
                </a:solidFill>
              </a:rPr>
              <a:t>구성하기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</a:rPr>
              <a:t>4.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Sqoop</a:t>
            </a:r>
            <a:r>
              <a:rPr lang="ko-KR" altLang="en-US" sz="2400" dirty="0" smtClean="0">
                <a:solidFill>
                  <a:srgbClr val="000000"/>
                </a:solidFill>
              </a:rPr>
              <a:t>을 설치 후 </a:t>
            </a:r>
            <a:r>
              <a:rPr lang="en-US" altLang="ko-KR" sz="2400" dirty="0" smtClean="0">
                <a:solidFill>
                  <a:srgbClr val="000000"/>
                </a:solidFill>
              </a:rPr>
              <a:t>Import / Export</a:t>
            </a:r>
            <a:r>
              <a:rPr lang="ko-KR" altLang="en-US" sz="2400" dirty="0" smtClean="0">
                <a:solidFill>
                  <a:srgbClr val="000000"/>
                </a:solidFill>
              </a:rPr>
              <a:t>를 수행하시오</a:t>
            </a:r>
            <a:r>
              <a:rPr lang="en-US" altLang="ko-KR" sz="2400" dirty="0" smtClean="0">
                <a:solidFill>
                  <a:srgbClr val="000000"/>
                </a:solidFill>
              </a:rPr>
              <a:t>.</a:t>
            </a:r>
            <a:endParaRPr lang="en-US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016573"/>
            <a:ext cx="7845879" cy="25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104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E2FAD"/>
      </a:dk1>
      <a:lt1>
        <a:srgbClr val="FFFFFF"/>
      </a:lt1>
      <a:dk2>
        <a:srgbClr val="0E2FAD"/>
      </a:dk2>
      <a:lt2>
        <a:srgbClr val="B3CCE6"/>
      </a:lt2>
      <a:accent1>
        <a:srgbClr val="7FD7FC"/>
      </a:accent1>
      <a:accent2>
        <a:srgbClr val="6BA7F8"/>
      </a:accent2>
      <a:accent3>
        <a:srgbClr val="FFFFFF"/>
      </a:accent3>
      <a:accent4>
        <a:srgbClr val="0A2793"/>
      </a:accent4>
      <a:accent5>
        <a:srgbClr val="C0E8FD"/>
      </a:accent5>
      <a:accent6>
        <a:srgbClr val="6097E1"/>
      </a:accent6>
      <a:hlink>
        <a:srgbClr val="FF9D3B"/>
      </a:hlink>
      <a:folHlink>
        <a:srgbClr val="007B7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177</Words>
  <Application>Microsoft Office PowerPoint</Application>
  <PresentationFormat>화면 슬라이드 쇼(4:3)</PresentationFormat>
  <Paragraphs>41</Paragraphs>
  <Slides>14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Default Design</vt:lpstr>
      <vt:lpstr>PowerPoint 프레젠테이션</vt:lpstr>
      <vt:lpstr>빅데이터 저장관리 시스템 구성하기</vt:lpstr>
      <vt:lpstr>빅데이터 저장관리 시스템 구성하기</vt:lpstr>
      <vt:lpstr>빅데이터 저장관리 시스템 구성하기</vt:lpstr>
      <vt:lpstr>빅데이터 저장관리 시스템 구성하기</vt:lpstr>
      <vt:lpstr>빅데이터 저장관리 시스템 구성하기</vt:lpstr>
      <vt:lpstr>빅데이터 저장관리 시스템 구성하기</vt:lpstr>
      <vt:lpstr>빅데이터 저장관리 시스템 구성하기</vt:lpstr>
      <vt:lpstr>빅데이터 저장관리 시스템 구성하기</vt:lpstr>
      <vt:lpstr>빅데이터 저장관리 시스템 구성하기</vt:lpstr>
      <vt:lpstr>빅데이터 저장관리 시스템 구성하기</vt:lpstr>
      <vt:lpstr>빅데이터 저장관리 시스템 구성하기</vt:lpstr>
      <vt:lpstr>빅데이터 저장관리 시스템 구성하기</vt:lpstr>
      <vt:lpstr>PowerPoint 프레젠테이션</vt:lpstr>
    </vt:vector>
  </TitlesOfParts>
  <Company>Clearly Presented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PowerPoint Template</dc:title>
  <dc:creator>Presentation Magazine;Alexander Taylor</dc:creator>
  <cp:lastModifiedBy>bigdata</cp:lastModifiedBy>
  <cp:revision>142</cp:revision>
  <dcterms:created xsi:type="dcterms:W3CDTF">2009-11-03T13:35:13Z</dcterms:created>
  <dcterms:modified xsi:type="dcterms:W3CDTF">2021-06-18T05:54:22Z</dcterms:modified>
</cp:coreProperties>
</file>