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6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화면 설계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게시판관련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err="1" smtClean="0">
                <a:solidFill>
                  <a:srgbClr val="000000"/>
                </a:solidFill>
              </a:rPr>
              <a:t>글목록</a:t>
            </a:r>
            <a:r>
              <a:rPr lang="en-US" altLang="ko-KR" sz="2400" dirty="0" smtClean="0">
                <a:solidFill>
                  <a:srgbClr val="000000"/>
                </a:solidFill>
              </a:rPr>
              <a:t>(list.html)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311848"/>
            <a:ext cx="2785327" cy="219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4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게시판관련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err="1" smtClean="0">
                <a:solidFill>
                  <a:srgbClr val="000000"/>
                </a:solidFill>
              </a:rPr>
              <a:t>글보</a:t>
            </a:r>
            <a:r>
              <a:rPr lang="ko-KR" altLang="en-US" sz="2400" dirty="0" err="1">
                <a:solidFill>
                  <a:srgbClr val="000000"/>
                </a:solidFill>
              </a:rPr>
              <a:t>기</a:t>
            </a:r>
            <a:r>
              <a:rPr lang="en-US" altLang="ko-KR" sz="2400" dirty="0" smtClean="0">
                <a:solidFill>
                  <a:srgbClr val="000000"/>
                </a:solidFill>
              </a:rPr>
              <a:t>(list.html)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02329"/>
            <a:ext cx="3403011" cy="405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61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게시판관련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err="1" smtClean="0">
                <a:solidFill>
                  <a:srgbClr val="000000"/>
                </a:solidFill>
              </a:rPr>
              <a:t>글보</a:t>
            </a:r>
            <a:r>
              <a:rPr lang="ko-KR" altLang="en-US" sz="2400" dirty="0" err="1">
                <a:solidFill>
                  <a:srgbClr val="000000"/>
                </a:solidFill>
              </a:rPr>
              <a:t>기</a:t>
            </a:r>
            <a:r>
              <a:rPr lang="en-US" altLang="ko-KR" sz="2400" dirty="0" smtClean="0">
                <a:solidFill>
                  <a:srgbClr val="000000"/>
                </a:solidFill>
              </a:rPr>
              <a:t>(list.html)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394857"/>
            <a:ext cx="4226814" cy="396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88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게시판관련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글쓰기</a:t>
            </a:r>
            <a:r>
              <a:rPr lang="en-US" altLang="ko-KR" sz="2400" dirty="0" smtClean="0">
                <a:solidFill>
                  <a:srgbClr val="000000"/>
                </a:solidFill>
              </a:rPr>
              <a:t>(list.html)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243818"/>
            <a:ext cx="5032290" cy="411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36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게시판관련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글쓰기</a:t>
            </a:r>
            <a:r>
              <a:rPr lang="en-US" altLang="ko-KR" sz="2400" dirty="0" smtClean="0">
                <a:solidFill>
                  <a:srgbClr val="000000"/>
                </a:solidFill>
              </a:rPr>
              <a:t>(list.html)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94164"/>
            <a:ext cx="7086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76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ko-KR" altLang="en-US" sz="2400" dirty="0">
                <a:solidFill>
                  <a:srgbClr val="000000"/>
                </a:solidFill>
              </a:rPr>
              <a:t>회원관련 화면설계</a:t>
            </a:r>
          </a:p>
          <a:p>
            <a:pPr eaLnBrk="1" hangingPunct="1"/>
            <a:r>
              <a:rPr lang="ko-KR" altLang="en-US" sz="2400" dirty="0">
                <a:solidFill>
                  <a:srgbClr val="000000"/>
                </a:solidFill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</a:rPr>
              <a:t>(login.html) , </a:t>
            </a:r>
            <a:r>
              <a:rPr lang="ko-KR" altLang="en-US" sz="2400" dirty="0">
                <a:solidFill>
                  <a:srgbClr val="000000"/>
                </a:solidFill>
              </a:rPr>
              <a:t>약관 </a:t>
            </a:r>
            <a:r>
              <a:rPr lang="en-US" altLang="ko-KR" sz="2400" dirty="0">
                <a:solidFill>
                  <a:srgbClr val="000000"/>
                </a:solidFill>
              </a:rPr>
              <a:t>(terms.html</a:t>
            </a:r>
            <a:r>
              <a:rPr lang="en-US" altLang="ko-KR" sz="2400" dirty="0" smtClean="0">
                <a:solidFill>
                  <a:srgbClr val="000000"/>
                </a:solidFill>
              </a:rPr>
              <a:t>), </a:t>
            </a:r>
            <a:r>
              <a:rPr lang="ko-KR" altLang="en-US" sz="2400" dirty="0" smtClean="0">
                <a:solidFill>
                  <a:srgbClr val="000000"/>
                </a:solidFill>
              </a:rPr>
              <a:t>회원가입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en-US" altLang="ko-KR" sz="2400" dirty="0" smtClean="0">
                <a:solidFill>
                  <a:srgbClr val="000000"/>
                </a:solidFill>
              </a:rPr>
              <a:t>register.html)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eaLnBrk="1" hangingPunct="1"/>
            <a:r>
              <a:rPr lang="ko-KR" altLang="en-US" sz="2400" dirty="0">
                <a:solidFill>
                  <a:srgbClr val="000000"/>
                </a:solidFill>
              </a:rPr>
              <a:t>게시판 관련 화면 설계</a:t>
            </a:r>
          </a:p>
          <a:p>
            <a:pPr eaLnBrk="1" hangingPunct="1"/>
            <a:r>
              <a:rPr lang="ko-KR" altLang="en-US" sz="2400" dirty="0" err="1">
                <a:solidFill>
                  <a:srgbClr val="000000"/>
                </a:solidFill>
              </a:rPr>
              <a:t>글목록</a:t>
            </a:r>
            <a:r>
              <a:rPr lang="en-US" altLang="ko-KR" sz="2400" dirty="0">
                <a:solidFill>
                  <a:srgbClr val="000000"/>
                </a:solidFill>
              </a:rPr>
              <a:t>(list.html</a:t>
            </a:r>
            <a:r>
              <a:rPr lang="en-US" altLang="ko-KR" sz="2400" dirty="0" smtClean="0">
                <a:solidFill>
                  <a:srgbClr val="000000"/>
                </a:solidFill>
              </a:rPr>
              <a:t>),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글보기</a:t>
            </a:r>
            <a:r>
              <a:rPr lang="en-US" altLang="ko-KR" sz="2400" dirty="0" smtClean="0">
                <a:solidFill>
                  <a:srgbClr val="000000"/>
                </a:solidFill>
              </a:rPr>
              <a:t>(view.html), </a:t>
            </a:r>
            <a:r>
              <a:rPr lang="ko-KR" altLang="en-US" sz="2400" dirty="0">
                <a:solidFill>
                  <a:srgbClr val="000000"/>
                </a:solidFill>
              </a:rPr>
              <a:t>글쓰기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en-US" altLang="ko-KR" sz="2400" dirty="0" smtClean="0">
                <a:solidFill>
                  <a:srgbClr val="000000"/>
                </a:solidFill>
              </a:rPr>
              <a:t>write.html), </a:t>
            </a:r>
            <a:r>
              <a:rPr lang="ko-KR" altLang="en-US" sz="2400" dirty="0" err="1">
                <a:solidFill>
                  <a:srgbClr val="000000"/>
                </a:solidFill>
              </a:rPr>
              <a:t>글수정</a:t>
            </a:r>
            <a:r>
              <a:rPr lang="en-US" altLang="ko-KR" sz="2400" dirty="0">
                <a:solidFill>
                  <a:srgbClr val="000000"/>
                </a:solidFill>
              </a:rPr>
              <a:t>(modify.html)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>
                <a:solidFill>
                  <a:srgbClr val="000000"/>
                </a:solidFill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</a:rPr>
              <a:t>(login.html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98929"/>
            <a:ext cx="6074950" cy="406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738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>
                <a:solidFill>
                  <a:srgbClr val="000000"/>
                </a:solidFill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</a:rPr>
              <a:t>(login.html</a:t>
            </a:r>
            <a:r>
              <a:rPr lang="en-US" altLang="ko-KR" sz="2400" dirty="0" smtClean="0">
                <a:solidFill>
                  <a:srgbClr val="000000"/>
                </a:solidFill>
              </a:rPr>
              <a:t>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37708"/>
            <a:ext cx="31051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338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약관</a:t>
            </a:r>
            <a:r>
              <a:rPr lang="en-US" altLang="ko-KR" sz="2400" dirty="0" smtClean="0">
                <a:solidFill>
                  <a:srgbClr val="000000"/>
                </a:solidFill>
              </a:rPr>
              <a:t>(terms.html)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188028"/>
            <a:ext cx="7874735" cy="417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65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약관</a:t>
            </a:r>
            <a:r>
              <a:rPr lang="en-US" altLang="ko-KR" sz="2400" dirty="0" smtClean="0">
                <a:solidFill>
                  <a:srgbClr val="000000"/>
                </a:solidFill>
              </a:rPr>
              <a:t>(terms.html)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95514"/>
            <a:ext cx="4376349" cy="416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93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회원가</a:t>
            </a:r>
            <a:r>
              <a:rPr lang="ko-KR" altLang="en-US" sz="2400" dirty="0">
                <a:solidFill>
                  <a:srgbClr val="000000"/>
                </a:solidFill>
              </a:rPr>
              <a:t>입</a:t>
            </a:r>
            <a:r>
              <a:rPr lang="en-US" altLang="ko-KR" sz="2400" dirty="0" smtClean="0">
                <a:solidFill>
                  <a:srgbClr val="000000"/>
                </a:solidFill>
              </a:rPr>
              <a:t>(register.html)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77836"/>
            <a:ext cx="4191342" cy="408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529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회원가</a:t>
            </a:r>
            <a:r>
              <a:rPr lang="ko-KR" altLang="en-US" sz="2400" dirty="0">
                <a:solidFill>
                  <a:srgbClr val="000000"/>
                </a:solidFill>
              </a:rPr>
              <a:t>입</a:t>
            </a:r>
            <a:r>
              <a:rPr lang="en-US" altLang="ko-KR" sz="2400" dirty="0" smtClean="0">
                <a:solidFill>
                  <a:srgbClr val="000000"/>
                </a:solidFill>
              </a:rPr>
              <a:t>(register.html)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83273"/>
            <a:ext cx="46386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9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000000"/>
                </a:solidFill>
              </a:rPr>
              <a:t>UI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게시판관련 </a:t>
            </a:r>
            <a:r>
              <a:rPr lang="ko-KR" altLang="en-US" sz="2400" dirty="0">
                <a:solidFill>
                  <a:srgbClr val="000000"/>
                </a:solidFill>
              </a:rPr>
              <a:t>화면설계</a:t>
            </a:r>
          </a:p>
          <a:p>
            <a:pPr eaLnBrk="1" hangingPunct="1"/>
            <a:r>
              <a:rPr lang="ko-KR" altLang="en-US" sz="2400" dirty="0" err="1" smtClean="0">
                <a:solidFill>
                  <a:srgbClr val="000000"/>
                </a:solidFill>
              </a:rPr>
              <a:t>글목록</a:t>
            </a:r>
            <a:r>
              <a:rPr lang="en-US" altLang="ko-KR" sz="2400" dirty="0" smtClean="0">
                <a:solidFill>
                  <a:srgbClr val="000000"/>
                </a:solidFill>
              </a:rPr>
              <a:t>(list.html)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268310"/>
            <a:ext cx="3465388" cy="409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33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154</Words>
  <Application>Microsoft Office PowerPoint</Application>
  <PresentationFormat>화면 슬라이드 쇼(4:3)</PresentationFormat>
  <Paragraphs>60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Default Design</vt:lpstr>
      <vt:lpstr>PowerPoint 프레젠테이션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UI 설계하기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166</cp:revision>
  <dcterms:created xsi:type="dcterms:W3CDTF">2009-11-03T13:35:13Z</dcterms:created>
  <dcterms:modified xsi:type="dcterms:W3CDTF">2021-06-28T06:07:55Z</dcterms:modified>
</cp:coreProperties>
</file>