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2" r:id="rId5"/>
    <p:sldId id="283" r:id="rId6"/>
    <p:sldId id="279" r:id="rId7"/>
    <p:sldId id="280" r:id="rId8"/>
    <p:sldId id="281" r:id="rId9"/>
    <p:sldId id="276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어플리케이션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설계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모듈 설계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공통 모듈 클래스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Dao, Bean </a:t>
            </a:r>
            <a:r>
              <a:rPr lang="ko-KR" altLang="en-US" sz="2400" dirty="0" smtClean="0">
                <a:solidFill>
                  <a:srgbClr val="000000"/>
                </a:solidFill>
              </a:rPr>
              <a:t>등</a:t>
            </a:r>
            <a:r>
              <a:rPr lang="en-US" altLang="ko-KR" sz="2400" dirty="0" smtClean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설계 및 기능 구현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공통 모듈 클래스 코드 첨부 및 설명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8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모듈 설계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304364"/>
            <a:ext cx="71723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02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모듈 설계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37015"/>
            <a:ext cx="8135970" cy="412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162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</a:rPr>
              <a:t>게시판 애플리케이션 모듈 설계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41790"/>
            <a:ext cx="7845879" cy="32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15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2. </a:t>
            </a:r>
            <a:r>
              <a:rPr lang="ko-KR" altLang="en-US" sz="2400" dirty="0" smtClean="0">
                <a:solidFill>
                  <a:srgbClr val="000000"/>
                </a:solidFill>
              </a:rPr>
              <a:t>공통 모듈 클래스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Dao, Bean </a:t>
            </a:r>
            <a:r>
              <a:rPr lang="ko-KR" altLang="en-US" sz="2400" dirty="0" smtClean="0">
                <a:solidFill>
                  <a:srgbClr val="000000"/>
                </a:solidFill>
              </a:rPr>
              <a:t>등</a:t>
            </a:r>
            <a:r>
              <a:rPr lang="en-US" altLang="ko-KR" sz="2400" dirty="0" smtClean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설계 및 기능 구현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56744"/>
            <a:ext cx="5550624" cy="410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236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2. </a:t>
            </a:r>
            <a:r>
              <a:rPr lang="ko-KR" altLang="en-US" sz="2400" dirty="0" smtClean="0">
                <a:solidFill>
                  <a:srgbClr val="000000"/>
                </a:solidFill>
              </a:rPr>
              <a:t>공통 모듈 클래스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Dao, Bean </a:t>
            </a:r>
            <a:r>
              <a:rPr lang="ko-KR" altLang="en-US" sz="2400" dirty="0" smtClean="0">
                <a:solidFill>
                  <a:srgbClr val="000000"/>
                </a:solidFill>
              </a:rPr>
              <a:t>등</a:t>
            </a:r>
            <a:r>
              <a:rPr lang="en-US" altLang="ko-KR" sz="2400" dirty="0" smtClean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설계 및 기능 구현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294163"/>
            <a:ext cx="7806089" cy="406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44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공통 모듈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설계하기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ko-KR" altLang="en-US" sz="2400" dirty="0" smtClean="0">
                <a:solidFill>
                  <a:srgbClr val="000000"/>
                </a:solidFill>
              </a:rPr>
              <a:t>요구사항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r>
              <a:rPr lang="en-US" altLang="ko-KR" sz="2400" dirty="0" smtClean="0">
                <a:solidFill>
                  <a:srgbClr val="000000"/>
                </a:solidFill>
              </a:rPr>
              <a:t> 2.</a:t>
            </a:r>
            <a:r>
              <a:rPr lang="ko-KR" altLang="en-US" sz="2400" dirty="0" smtClean="0">
                <a:solidFill>
                  <a:srgbClr val="000000"/>
                </a:solidFill>
              </a:rPr>
              <a:t>공통 모듈 클래스</a:t>
            </a:r>
            <a:r>
              <a:rPr lang="en-US" altLang="ko-KR" sz="2400" dirty="0" smtClean="0">
                <a:solidFill>
                  <a:srgbClr val="000000"/>
                </a:solidFill>
              </a:rPr>
              <a:t>(</a:t>
            </a:r>
            <a:r>
              <a:rPr lang="en-US" altLang="ko-KR" sz="2400" dirty="0" smtClean="0">
                <a:solidFill>
                  <a:srgbClr val="000000"/>
                </a:solidFill>
              </a:rPr>
              <a:t>Dao, Bean </a:t>
            </a:r>
            <a:r>
              <a:rPr lang="ko-KR" altLang="en-US" sz="2400" dirty="0" smtClean="0">
                <a:solidFill>
                  <a:srgbClr val="000000"/>
                </a:solidFill>
              </a:rPr>
              <a:t>등</a:t>
            </a:r>
            <a:r>
              <a:rPr lang="en-US" altLang="ko-KR" sz="2400" dirty="0" smtClean="0">
                <a:solidFill>
                  <a:srgbClr val="000000"/>
                </a:solidFill>
              </a:rPr>
              <a:t>) </a:t>
            </a:r>
            <a:r>
              <a:rPr lang="ko-KR" altLang="en-US" sz="2400" dirty="0" smtClean="0">
                <a:solidFill>
                  <a:srgbClr val="000000"/>
                </a:solidFill>
              </a:rPr>
              <a:t>설계 및 기능 구현</a:t>
            </a:r>
            <a:endParaRPr lang="en-US" altLang="ko-KR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276475"/>
            <a:ext cx="7761306" cy="40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43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126</Words>
  <Application>Microsoft Office PowerPoint</Application>
  <PresentationFormat>화면 슬라이드 쇼(4:3)</PresentationFormat>
  <Paragraphs>35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PowerPoint 프레젠테이션</vt:lpstr>
      <vt:lpstr>공통 모듈 설계하기</vt:lpstr>
      <vt:lpstr>공통 모듈 설계하기</vt:lpstr>
      <vt:lpstr>공통 모듈 설계하기</vt:lpstr>
      <vt:lpstr>공통 모듈 설계하기</vt:lpstr>
      <vt:lpstr>공통 모듈 설계하기</vt:lpstr>
      <vt:lpstr>공통 모듈 설계하기</vt:lpstr>
      <vt:lpstr>공통 모듈 설계하기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174</cp:revision>
  <dcterms:created xsi:type="dcterms:W3CDTF">2009-11-03T13:35:13Z</dcterms:created>
  <dcterms:modified xsi:type="dcterms:W3CDTF">2021-06-29T04:01:03Z</dcterms:modified>
</cp:coreProperties>
</file>