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2" r:id="rId7"/>
    <p:sldId id="271" r:id="rId8"/>
    <p:sldId id="276" r:id="rId9"/>
    <p:sldId id="277" r:id="rId10"/>
    <p:sldId id="291" r:id="rId11"/>
    <p:sldId id="268" r:id="rId12"/>
    <p:sldId id="282" r:id="rId13"/>
    <p:sldId id="287" r:id="rId14"/>
    <p:sldId id="281" r:id="rId15"/>
    <p:sldId id="279" r:id="rId16"/>
    <p:sldId id="285" r:id="rId17"/>
    <p:sldId id="286" r:id="rId18"/>
    <p:sldId id="289" r:id="rId19"/>
    <p:sldId id="267" r:id="rId20"/>
    <p:sldId id="290" r:id="rId21"/>
    <p:sldId id="284" r:id="rId22"/>
    <p:sldId id="293" r:id="rId23"/>
    <p:sldId id="288" r:id="rId24"/>
    <p:sldId id="262" r:id="rId25"/>
  </p:sldIdLst>
  <p:sldSz cx="12192000" cy="6858000"/>
  <p:notesSz cx="6858000" cy="9144000"/>
  <p:embeddedFontLst>
    <p:embeddedFont>
      <p:font typeface="맑은 고딕" pitchFamily="50" charset="-127"/>
      <p:regular r:id="rId26"/>
      <p:bold r:id="rId27"/>
    </p:embeddedFont>
    <p:embeddedFont>
      <p:font typeface="HY견고딕" pitchFamily="18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9DAD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48" autoAdjust="0"/>
    <p:restoredTop sz="86364" autoAdjust="0"/>
  </p:normalViewPr>
  <p:slideViewPr>
    <p:cSldViewPr snapToGrid="0">
      <p:cViewPr varScale="1">
        <p:scale>
          <a:sx n="87" d="100"/>
          <a:sy n="87" d="100"/>
        </p:scale>
        <p:origin x="-533" y="-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4C4C8D-5E69-4E3B-9113-6CCCF865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BAD2A63-DB26-4E21-A28E-486496EF2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F2516B-CACF-4B16-8DE0-EF447989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3CF7289-8825-45AB-AB03-DEBE7783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C13490-E9C5-46F1-9316-FD2D3E45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556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9309A20-9934-42AD-BD8B-6C219EB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A0AB2CD-1CBC-4B7B-835F-D7EC3D84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D50B5D7-B382-43E5-A750-46DFB0F1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89757E-E44A-4C7F-BFDD-2925ECF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34BC8C-2F2E-4F37-8E54-476B8622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274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1A6C105-AB24-4FE2-ADBB-D3A0B5611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962700E-8EBB-4872-A2AF-2D460EBDD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DE8D5E-9F7C-417F-83E0-31F3EA88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DDB5587-AAC5-4CCF-8A7A-196E85B8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0BDC317-A57D-4627-85A2-5D676C76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9599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FA4478A-95A5-44C0-9065-4A455527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BCCCAB-EDCB-4DEB-8829-65D9D366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C11A8F7-361C-4141-9B2E-FC592F15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46F61F-BADB-4AC2-8B69-437A3B17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A0BD9C5-B34E-4AAB-8377-AF8DFB11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160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20DAF6-D7E6-4D33-B850-54F99D20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1A4B3E0-73A4-4A72-BA7A-63DEFF29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559446C-9096-480E-AB5F-B96C77FF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2623449-00CF-4EFE-8DCE-37CA27A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2C9618E-8D1C-42CF-A630-00AF7699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7799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37B99E-884D-475E-B612-E0506AE1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0A59753-2F58-4F95-964D-797A923809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42F57A64-1427-4BFC-BFB0-C15D5F690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5F5A9D4-9FB9-4B13-A7E9-CF947D24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248376-A751-44FC-9DF4-10710443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6F4295E-4655-4EA8-8395-FEB42761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703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339BF5-FDEA-4F3B-BD8D-3ACD536B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768631A-0721-4C53-8306-6649F7943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A94FC7E-4BF1-4157-933A-AC7864790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3851BD7-8624-4B07-A746-164951CC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3C870E3-4F26-4A86-93E5-B0B53A8B6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16A0566-382B-4256-8073-BA71C306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CA8F21B-DAF2-4455-B077-061F299C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08D1B069-427B-4549-8046-6E907EA0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261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5A824B5-BF38-49E7-B4FF-F614759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E2D06F4-ED54-4D62-A213-DC7BE2D6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AA152F9-C161-47C4-B2C6-F45666EB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E32A262-DB12-4D55-9651-26E00565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530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D220AA4-0515-47B5-8077-040C9C13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6AC7298-5E99-4554-A889-022EB51E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C114EAB-A7BC-42C0-9739-D44863A5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621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945DA9-2CB4-496A-9C7C-E08DCF8B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430DB97-54C0-468E-805F-B4AB2C1F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948D323-88DB-4800-9486-11F228661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696FF92-27E8-46E9-9DC2-23FD53E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828E2E8-C57B-4E85-A7D5-653B9119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453D3EA-58F0-4E84-AFFA-F3D993BF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223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A7B7DD-1A64-41A8-9025-8BC029D6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54B8945-21AB-4BE7-BBAE-66923121C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F17F580-B158-47C1-992D-3DF0D009F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36E3F2C-31F0-46B5-A453-0A5D985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10FF5DD-34B8-44CD-88BD-FE01351A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EC2BD0-03BB-4721-988B-B156B755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7113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6796DA4-1717-4E96-9362-C688A57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56BE35E-AF86-4E40-9259-E56A78E0E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E99C7FE-85A4-4306-9DA9-E77512674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D74D0-C08C-4FA0-B1AC-58A8B9A14615}" type="datetimeFigureOut">
              <a:rPr lang="ko-KR" altLang="en-US" smtClean="0"/>
              <a:pPr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E1C45BA-E608-4D32-9D6B-72C445ECF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1BE4C1-E047-4523-A66F-F5BB51073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E1EF-90A0-4171-8CF9-B3BC5042A8F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2592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&#54200;&#44221;&#52268;\Desktop\&#53580;&#53944;&#47532;&#49828;%20&#48156;&#54364;&#49324;&#51652;\&#48169;&#54693;&#53412;-&#54924;&#51204;.wmv" TargetMode="Externa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&#54200;&#44221;&#52268;\Desktop\&#53580;&#53944;&#47532;&#49828;%20&#48156;&#54364;&#49324;&#51652;\&#53429;-&#44172;&#51076;&#50724;&#48260;.wmv" TargetMode="Externa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&#54200;&#44221;&#52268;\Desktop\&#53580;&#53944;&#47532;&#49828;%20&#48156;&#54364;&#49324;&#51652;\&#46972;&#51064;&#51060;&#54169;&#53944;wmv.wmv" TargetMode="Externa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&#54200;&#44221;&#52268;\Desktop\&#53580;&#53944;&#47532;&#49828;%20&#48156;&#54364;&#49324;&#51652;\&#44636;&#48737;&#51076;wmv.wmv" TargetMode="Externa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&#54200;&#44221;&#52268;\Desktop\&#53580;&#53944;&#47532;&#49828;%20&#48156;&#54364;&#49324;&#51652;\&#44172;&#51076;&#54540;&#47112;&#51060;&#52572;&#51333;.wmv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&#54200;&#44221;&#52268;\Desktop\&#53580;&#53944;&#47532;&#49828;%20&#48156;&#54364;&#49324;&#51652;\&#52300;&#47536;&#51648;&#51060;&#54169;&#53944;.wmv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jpe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4640786" y="2233183"/>
            <a:ext cx="2379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   목   을</a:t>
            </a:r>
            <a:endParaRPr lang="en-US" altLang="ko-KR" sz="3000" b="1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적어주세요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7861424" y="4556614"/>
            <a:ext cx="374721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Extend Tetris</a:t>
            </a:r>
          </a:p>
          <a:p>
            <a:pPr algn="r"/>
            <a:endParaRPr lang="en-US" altLang="ko-KR" sz="9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201824410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강찬석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201824607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편경찬</a:t>
            </a:r>
          </a:p>
          <a:p>
            <a:pPr algn="r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201902163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김채원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r"/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202055618    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알리</a:t>
            </a:r>
            <a:endParaRPr lang="en-US" altLang="ko-KR" sz="1600" dirty="0" smtClean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58511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 C++ Programming and Practice</a:t>
            </a:r>
            <a:endParaRPr lang="en-US" altLang="ko-KR" sz="1100" dirty="0">
              <a:ln>
                <a:solidFill>
                  <a:schemeClr val="tx1">
                    <a:alpha val="10000"/>
                  </a:schemeClr>
                </a:solidFill>
              </a:ln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0052" y="2258177"/>
            <a:ext cx="6357937" cy="139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2789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주요 코드 소개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547125" y="316801"/>
            <a:ext cx="58497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프로토타입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3" name="그룹 12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4104" name="Picture 8" descr="C:\Users\편경찬\Documents\카카오톡 받은 파일\KakaoTalk_20210529_15153915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425" y="1430449"/>
            <a:ext cx="3439137" cy="4798336"/>
          </a:xfrm>
          <a:prstGeom prst="rect">
            <a:avLst/>
          </a:prstGeom>
          <a:noFill/>
        </p:spPr>
      </p:pic>
      <p:pic>
        <p:nvPicPr>
          <p:cNvPr id="4105" name="Picture 9" descr="C:\Users\편경찬\Documents\카카오톡 받은 파일\KakaoTalk_20210529_15154268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2166" y="1403286"/>
            <a:ext cx="3829615" cy="4825497"/>
          </a:xfrm>
          <a:prstGeom prst="rect">
            <a:avLst/>
          </a:prstGeom>
          <a:noFill/>
        </p:spPr>
      </p:pic>
      <p:pic>
        <p:nvPicPr>
          <p:cNvPr id="4106" name="Picture 10" descr="C:\Users\편경찬\Documents\카카오톡 받은 파일\KakaoTalk_20210529_15155026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66639" y="1421394"/>
            <a:ext cx="3730028" cy="4829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주요 코드 소개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547125" y="316801"/>
            <a:ext cx="58497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프로토타입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147" name="Picture 3" descr="C:\Users\편경찬\OneDrive\사진\스크린샷\회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08153" y="1603198"/>
            <a:ext cx="3063875" cy="4411349"/>
          </a:xfrm>
          <a:prstGeom prst="rect">
            <a:avLst/>
          </a:prstGeom>
          <a:noFill/>
        </p:spPr>
      </p:pic>
      <p:pic>
        <p:nvPicPr>
          <p:cNvPr id="6148" name="Picture 4" descr="C:\Users\편경찬\OneDrive\사진\스크린샷\아래방향키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2535" y="1623618"/>
            <a:ext cx="3741941" cy="4374160"/>
          </a:xfrm>
          <a:prstGeom prst="rect">
            <a:avLst/>
          </a:prstGeom>
          <a:noFill/>
        </p:spPr>
      </p:pic>
      <p:pic>
        <p:nvPicPr>
          <p:cNvPr id="6146" name="Picture 2" descr="C:\Users\편경찬\OneDrive\사진\스크린샷\방향키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3480" y="1607088"/>
            <a:ext cx="3791663" cy="439737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083044" y="1195234"/>
            <a:ext cx="141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방향키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47384" y="1195750"/>
            <a:ext cx="154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회전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5" name="직선 연결선 14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9" name="방향키-회전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325315" y="1626576"/>
            <a:ext cx="4106010" cy="50116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주요 코드 소개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749341" y="334386"/>
            <a:ext cx="60308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 추가내용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8" name="Picture 2" descr="C:\Users\편경찬\OneDrive\사진\스크린샷\킵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2083" y="1638677"/>
            <a:ext cx="3513137" cy="4779534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969952" y="1099037"/>
            <a:ext cx="8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킵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59760" y="1094074"/>
            <a:ext cx="18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게임오버</a:t>
            </a:r>
            <a:endParaRPr lang="ko-KR" altLang="en-US" dirty="0"/>
          </a:p>
        </p:txBody>
      </p:sp>
      <p:pic>
        <p:nvPicPr>
          <p:cNvPr id="1027" name="Picture 3" descr="C:\Users\편경찬\OneDrive\사진\스크린샷\게임오버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53419" y="1484767"/>
            <a:ext cx="4002779" cy="4979407"/>
          </a:xfrm>
          <a:prstGeom prst="rect">
            <a:avLst/>
          </a:prstGeom>
          <a:noFill/>
        </p:spPr>
      </p:pic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2051" name="Picture 3" descr="C:\Users\편경찬\OneDrive\사진\스크린샷\keep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89776" y="1482142"/>
            <a:ext cx="3868220" cy="4954872"/>
          </a:xfrm>
          <a:prstGeom prst="rect">
            <a:avLst/>
          </a:prstGeom>
          <a:noFill/>
        </p:spPr>
      </p:pic>
      <p:pic>
        <p:nvPicPr>
          <p:cNvPr id="17" name="킵-게임오버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42754" y="1454881"/>
            <a:ext cx="3796201" cy="54031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주요 코드 소개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775717" y="334385"/>
            <a:ext cx="603085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 추가내용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4502" y="1503481"/>
            <a:ext cx="4353006" cy="500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8238389" y="1107824"/>
            <a:ext cx="18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라인이펙트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5" name="라인이펙트wmv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81354" y="1516428"/>
            <a:ext cx="6088063" cy="52360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주요 코드 소개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722966" y="325593"/>
            <a:ext cx="55962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 추가내용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8195" name="Picture 3" descr="C:\Users\편경찬\OneDrive\사진\스크린샷\시드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6502" y="1771123"/>
            <a:ext cx="4626886" cy="433996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392806" y="1422521"/>
            <a:ext cx="20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스피드</a:t>
            </a:r>
            <a:r>
              <a:rPr lang="en-US" altLang="ko-KR" dirty="0" smtClean="0"/>
              <a:t> &amp; </a:t>
            </a:r>
            <a:r>
              <a:rPr lang="ko-KR" altLang="en-US" dirty="0" err="1" smtClean="0"/>
              <a:t>레벨업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45062" y="1371595"/>
            <a:ext cx="157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챌린지모드</a:t>
            </a:r>
            <a:endParaRPr lang="ko-KR" altLang="en-US" dirty="0"/>
          </a:p>
        </p:txBody>
      </p:sp>
      <p:pic>
        <p:nvPicPr>
          <p:cNvPr id="3075" name="Picture 3" descr="C:\Users\편경찬\OneDrive\사진\스크린샷\2021-05-28 (3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308" y="1810690"/>
            <a:ext cx="5342281" cy="4345665"/>
          </a:xfrm>
          <a:prstGeom prst="rect">
            <a:avLst/>
          </a:prstGeom>
          <a:noFill/>
        </p:spPr>
      </p:pic>
      <p:pic>
        <p:nvPicPr>
          <p:cNvPr id="8194" name="Picture 2" descr="C:\Users\편경찬\OneDrive\사진\스크린샷\스피드변경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0489" y="1824689"/>
            <a:ext cx="3172509" cy="4331667"/>
          </a:xfrm>
          <a:prstGeom prst="rect">
            <a:avLst/>
          </a:prstGeom>
          <a:noFill/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3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주요 코드 소개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758134" y="351969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 추가내용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1266" name="Picture 2" descr="C:\Users\편경찬\OneDrive\사진\스크린샷\색깔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502" y="1511931"/>
            <a:ext cx="5956790" cy="5161386"/>
          </a:xfrm>
          <a:prstGeom prst="rect">
            <a:avLst/>
          </a:prstGeom>
          <a:noFill/>
        </p:spPr>
      </p:pic>
      <p:pic>
        <p:nvPicPr>
          <p:cNvPr id="11267" name="Picture 3" descr="C:\Users\편경찬\OneDrive\사진\스크린샷\2021-05-27 (46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4320" y="1493821"/>
            <a:ext cx="4831027" cy="513331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236613" y="1103210"/>
            <a:ext cx="94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색깔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코드 오류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503166" y="33438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오류 발생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1377" y="1307528"/>
            <a:ext cx="18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충돌</a:t>
            </a:r>
            <a:endParaRPr lang="ko-KR" altLang="en-US" dirty="0"/>
          </a:p>
        </p:txBody>
      </p:sp>
      <p:pic>
        <p:nvPicPr>
          <p:cNvPr id="11" name="Picture 2" descr="C:\Users\편경찬\OneDrive\사진\스크린샷\충돌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2210" y="2066193"/>
            <a:ext cx="5387975" cy="401773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7573042" y="1353667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해결 코드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7392" y="1904246"/>
            <a:ext cx="24098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도넛 15"/>
          <p:cNvSpPr/>
          <p:nvPr/>
        </p:nvSpPr>
        <p:spPr>
          <a:xfrm>
            <a:off x="3395050" y="5106155"/>
            <a:ext cx="443619" cy="452673"/>
          </a:xfrm>
          <a:prstGeom prst="donut">
            <a:avLst>
              <a:gd name="adj" fmla="val 995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코드 오류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459206" y="343177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오류 발생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510" y="1075883"/>
            <a:ext cx="18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System(“</a:t>
            </a:r>
            <a:r>
              <a:rPr lang="en-US" altLang="ko-KR" dirty="0" err="1" smtClean="0"/>
              <a:t>cls</a:t>
            </a:r>
            <a:r>
              <a:rPr lang="en-US" altLang="ko-KR" dirty="0" smtClean="0"/>
              <a:t>”)</a:t>
            </a:r>
            <a:endParaRPr lang="ko-KR" altLang="en-US" dirty="0"/>
          </a:p>
        </p:txBody>
      </p:sp>
      <p:pic>
        <p:nvPicPr>
          <p:cNvPr id="13" name="그림 12" descr="시스템c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06" y="1557502"/>
            <a:ext cx="5318365" cy="4843297"/>
          </a:xfrm>
          <a:prstGeom prst="rect">
            <a:avLst/>
          </a:prstGeom>
        </p:spPr>
      </p:pic>
      <p:pic>
        <p:nvPicPr>
          <p:cNvPr id="2050" name="Picture 2" descr="C:\Users\편경찬\OneDrive\사진\스크린샷\c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24564" y="1460377"/>
            <a:ext cx="4346587" cy="46942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5" name="타원 14"/>
          <p:cNvSpPr/>
          <p:nvPr/>
        </p:nvSpPr>
        <p:spPr>
          <a:xfrm>
            <a:off x="7747978" y="3200401"/>
            <a:ext cx="101598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747978" y="4035670"/>
            <a:ext cx="101598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747978" y="4888524"/>
            <a:ext cx="101598" cy="1143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코드 오류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459206" y="343177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오류 발생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3510" y="1155011"/>
            <a:ext cx="18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Gotoxy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grpSp>
        <p:nvGrpSpPr>
          <p:cNvPr id="3" name="그룹 8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27289" y="1551098"/>
            <a:ext cx="3267442" cy="4629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그림 14" descr="시스템c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06" y="1557502"/>
            <a:ext cx="5318365" cy="484329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코드 오류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485582" y="316801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오류 발생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42" name="Picture 2" descr="C:\Users\편경찬\OneDrive\사진\스크린샷\깜빡임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6060" y="1933685"/>
            <a:ext cx="4114800" cy="367946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218555" y="1547621"/>
            <a:ext cx="187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ConsoleCursor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7" name="아래쪽 화살표 16"/>
          <p:cNvSpPr/>
          <p:nvPr/>
        </p:nvSpPr>
        <p:spPr>
          <a:xfrm>
            <a:off x="1548144" y="1457611"/>
            <a:ext cx="162962" cy="4436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>
            <a:off x="9270748" y="4445251"/>
            <a:ext cx="380246" cy="10864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깜빡임wmv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68168" y="1920875"/>
            <a:ext cx="5352440" cy="48466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7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video>
          </p:childTnLst>
        </p:cTn>
      </p:par>
    </p:tnLst>
    <p:bldLst>
      <p:bldP spid="17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8E62C0-14A1-4A12-B41E-13F0E87755BC}"/>
              </a:ext>
            </a:extLst>
          </p:cNvPr>
          <p:cNvSpPr txBox="1"/>
          <p:nvPr/>
        </p:nvSpPr>
        <p:spPr>
          <a:xfrm>
            <a:off x="3839219" y="464165"/>
            <a:ext cx="2025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</a:t>
            </a:r>
            <a:endParaRPr lang="en-US" altLang="ko-KR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21582EED-4CEF-4332-AD6E-3A0DE847DFC5}"/>
              </a:ext>
            </a:extLst>
          </p:cNvPr>
          <p:cNvSpPr/>
          <p:nvPr/>
        </p:nvSpPr>
        <p:spPr>
          <a:xfrm>
            <a:off x="3949324" y="807065"/>
            <a:ext cx="3771900" cy="509778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7B7EE40-BAD9-4569-9BF6-F6E9ACA78A3C}"/>
              </a:ext>
            </a:extLst>
          </p:cNvPr>
          <p:cNvSpPr txBox="1"/>
          <p:nvPr/>
        </p:nvSpPr>
        <p:spPr>
          <a:xfrm>
            <a:off x="5047017" y="1083228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과정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EBEA385-4253-4749-B8C1-9ACBAE8622A7}"/>
              </a:ext>
            </a:extLst>
          </p:cNvPr>
          <p:cNvSpPr txBox="1"/>
          <p:nvPr/>
        </p:nvSpPr>
        <p:spPr>
          <a:xfrm>
            <a:off x="5047016" y="2068321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2</a:t>
            </a:r>
          </a:p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프로세스 과정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E9F8AD0-7BC8-473F-B209-B77428A0C729}"/>
              </a:ext>
            </a:extLst>
          </p:cNvPr>
          <p:cNvSpPr txBox="1"/>
          <p:nvPr/>
        </p:nvSpPr>
        <p:spPr>
          <a:xfrm>
            <a:off x="5055808" y="3009452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3</a:t>
            </a:r>
          </a:p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주요 코드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55808" y="3959376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4</a:t>
            </a:r>
          </a:p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오류 해결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99189D7-8C56-435A-8DD9-504E21564A52}"/>
              </a:ext>
            </a:extLst>
          </p:cNvPr>
          <p:cNvSpPr txBox="1"/>
          <p:nvPr/>
        </p:nvSpPr>
        <p:spPr>
          <a:xfrm>
            <a:off x="5055810" y="4856185"/>
            <a:ext cx="1576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Contents </a:t>
            </a:r>
            <a:r>
              <a:rPr lang="en-US" altLang="ko-KR" sz="20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endParaRPr lang="en-US" altLang="ko-KR" sz="20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게임플레이</a:t>
            </a:r>
            <a:endParaRPr lang="ko-KR" altLang="en-US" sz="16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811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4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코드 오류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078197" y="316801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기타 오류 발생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3" name="그룹 9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5123" name="Picture 3" descr="C:\Users\편경찬\Documents\카카오톡 받은 파일\KakaoTalk_20210529_15130077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4013" y="1585314"/>
            <a:ext cx="4538670" cy="463441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523429" y="1865013"/>
            <a:ext cx="288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챌린지</a:t>
            </a:r>
            <a:r>
              <a:rPr lang="ko-KR" altLang="en-US" b="1" dirty="0" smtClean="0"/>
              <a:t> 자동 </a:t>
            </a:r>
            <a:r>
              <a:rPr lang="ko-KR" altLang="en-US" b="1" dirty="0" err="1" smtClean="0"/>
              <a:t>클리어</a:t>
            </a:r>
            <a:r>
              <a:rPr lang="ko-KR" altLang="en-US" b="1" dirty="0" smtClean="0"/>
              <a:t> 문제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288039" y="2725093"/>
            <a:ext cx="369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챌린지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클리어</a:t>
            </a:r>
            <a:r>
              <a:rPr lang="ko-KR" altLang="en-US" b="1" dirty="0" smtClean="0"/>
              <a:t> 업데이트 문제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577751" y="3539905"/>
            <a:ext cx="27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시간이 음수가 되는 문제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23428" y="4409037"/>
            <a:ext cx="3132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재 </a:t>
            </a:r>
            <a:r>
              <a:rPr lang="ko-KR" altLang="en-US" b="1" dirty="0" err="1" smtClean="0"/>
              <a:t>시작시</a:t>
            </a:r>
            <a:r>
              <a:rPr lang="ko-KR" altLang="en-US" b="1" dirty="0" smtClean="0"/>
              <a:t> 점수 유지 문제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012317" y="5251010"/>
            <a:ext cx="2362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Pause </a:t>
            </a:r>
            <a:r>
              <a:rPr lang="ko-KR" altLang="en-US" b="1" dirty="0" smtClean="0"/>
              <a:t>지연 문제</a:t>
            </a:r>
            <a:endParaRPr lang="ko-KR" altLang="en-US" b="1" dirty="0"/>
          </a:p>
        </p:txBody>
      </p:sp>
      <p:sp>
        <p:nvSpPr>
          <p:cNvPr id="25" name="도넛 24"/>
          <p:cNvSpPr/>
          <p:nvPr/>
        </p:nvSpPr>
        <p:spPr>
          <a:xfrm>
            <a:off x="4128381" y="3965418"/>
            <a:ext cx="334977" cy="371191"/>
          </a:xfrm>
          <a:prstGeom prst="donut">
            <a:avLst>
              <a:gd name="adj" fmla="val 10274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/>
          <p:cNvSpPr/>
          <p:nvPr/>
        </p:nvSpPr>
        <p:spPr>
          <a:xfrm>
            <a:off x="7079810" y="1692998"/>
            <a:ext cx="3630440" cy="688063"/>
          </a:xfrm>
          <a:prstGeom prst="frame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outerShdw blurRad="2413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액자 27"/>
          <p:cNvSpPr/>
          <p:nvPr/>
        </p:nvSpPr>
        <p:spPr>
          <a:xfrm>
            <a:off x="7079810" y="2562130"/>
            <a:ext cx="3630440" cy="688063"/>
          </a:xfrm>
          <a:prstGeom prst="frame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outerShdw blurRad="2413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/>
          <p:cNvSpPr/>
          <p:nvPr/>
        </p:nvSpPr>
        <p:spPr>
          <a:xfrm>
            <a:off x="7079810" y="3376942"/>
            <a:ext cx="3630440" cy="688063"/>
          </a:xfrm>
          <a:prstGeom prst="frame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outerShdw blurRad="2413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액자 30"/>
          <p:cNvSpPr/>
          <p:nvPr/>
        </p:nvSpPr>
        <p:spPr>
          <a:xfrm>
            <a:off x="7079810" y="4246075"/>
            <a:ext cx="3630440" cy="688063"/>
          </a:xfrm>
          <a:prstGeom prst="frame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outerShdw blurRad="2413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7079810" y="5088047"/>
            <a:ext cx="3630440" cy="688063"/>
          </a:xfrm>
          <a:prstGeom prst="frame">
            <a:avLst/>
          </a:prstGeom>
          <a:solidFill>
            <a:schemeClr val="bg2"/>
          </a:solidFill>
          <a:ln>
            <a:solidFill>
              <a:srgbClr val="FF0000"/>
            </a:solidFill>
          </a:ln>
          <a:effectLst>
            <a:outerShdw blurRad="2413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3" name="Picture 2" descr="C:\Users\편경찬\Documents\카카오톡 받은 파일\KakaoTalk_20210529_15132734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7793" y="1582894"/>
            <a:ext cx="4559677" cy="47092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2" grpId="0"/>
      <p:bldP spid="23" grpId="0"/>
      <p:bldP spid="24" grpId="0"/>
      <p:bldP spid="25" grpId="0" animBg="1"/>
      <p:bldP spid="27" grpId="0" animBg="1"/>
      <p:bldP spid="28" grpId="0" animBg="1"/>
      <p:bldP spid="29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5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게임플레이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863638" y="33438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플레이 영상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3" name="게임플레이최종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35382" y="923454"/>
            <a:ext cx="7469109" cy="59345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5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</a:t>
              </a:r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게임플레이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02352" y="33438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챌린지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클리어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영상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3" name="그룹 6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11" name="챌린지이펙트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53054" y="1178169"/>
            <a:ext cx="6945923" cy="56798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634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</a:t>
              </a:r>
              <a:r>
                <a:rPr lang="en-US" altLang="ko-KR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5</a:t>
              </a:r>
            </a:p>
            <a:p>
              <a:pPr algn="ctr"/>
              <a:r>
                <a:rPr lang="ko-KR" altLang="en-US" sz="20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마무리</a:t>
              </a:r>
              <a:endPara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705382" y="334385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피드백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24582" name="Picture 6" descr="3d human figure - Google Search | 칠판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346" y="1240324"/>
            <a:ext cx="9446921" cy="5246270"/>
          </a:xfrm>
          <a:prstGeom prst="rect">
            <a:avLst/>
          </a:prstGeom>
          <a:noFill/>
        </p:spPr>
      </p:pic>
      <p:sp>
        <p:nvSpPr>
          <p:cNvPr id="29" name="TextBox 28"/>
          <p:cNvSpPr txBox="1"/>
          <p:nvPr/>
        </p:nvSpPr>
        <p:spPr>
          <a:xfrm>
            <a:off x="5450186" y="2073243"/>
            <a:ext cx="233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Max level = 7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31669" y="2969536"/>
            <a:ext cx="137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3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中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 1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dirty="0" smtClean="0">
              <a:latin typeface="HY견고딕" pitchFamily="18" charset="-127"/>
              <a:ea typeface="HY견고딕" pitchFamily="18" charset="-127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4595" name="Picture 19" descr="Signal Gamer Zone Area Players - Free vector graphic on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0564" y="2694239"/>
            <a:ext cx="1026783" cy="1026783"/>
          </a:xfrm>
          <a:prstGeom prst="rect">
            <a:avLst/>
          </a:prstGeom>
          <a:noFill/>
        </p:spPr>
      </p:pic>
      <p:pic>
        <p:nvPicPr>
          <p:cNvPr id="24601" name="Picture 25" descr="Average, Body, Man, Normal, Person Icon - Normal Man Icon , Transparent  Cartoon - Jing.f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6850074" y="2770360"/>
            <a:ext cx="483232" cy="923454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7478162" y="2960483"/>
            <a:ext cx="12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10 </a:t>
            </a:r>
            <a:r>
              <a:rPr lang="ko-KR" altLang="en-US" dirty="0" smtClean="0">
                <a:latin typeface="HY견고딕" pitchFamily="18" charset="-127"/>
                <a:ea typeface="HY견고딕" pitchFamily="18" charset="-127"/>
              </a:rPr>
              <a:t>中 </a:t>
            </a:r>
            <a:r>
              <a:rPr lang="en-US" altLang="ko-KR" dirty="0" smtClean="0">
                <a:latin typeface="HY견고딕" pitchFamily="18" charset="-127"/>
                <a:ea typeface="HY견고딕" pitchFamily="18" charset="-127"/>
              </a:rPr>
              <a:t>1</a:t>
            </a:r>
            <a:endParaRPr lang="ko-KR" altLang="en-US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4586" name="Picture 10" descr="https://i.pinimg.com/564x/d2/0a/45/d20a45d0f3162b49063ea5d4b607d72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5873" y="1774480"/>
            <a:ext cx="2674514" cy="2453488"/>
          </a:xfrm>
          <a:prstGeom prst="rect">
            <a:avLst/>
          </a:prstGeom>
          <a:noFill/>
        </p:spPr>
      </p:pic>
      <p:pic>
        <p:nvPicPr>
          <p:cNvPr id="24591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8492" y="1765427"/>
            <a:ext cx="2987645" cy="245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TextBox 39"/>
          <p:cNvSpPr txBox="1"/>
          <p:nvPr/>
        </p:nvSpPr>
        <p:spPr>
          <a:xfrm>
            <a:off x="4553892" y="4454305"/>
            <a:ext cx="144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2p mode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05735" y="4454305"/>
            <a:ext cx="162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Item mode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76238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6" grpId="0"/>
      <p:bldP spid="40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2EA47E2-A6CE-494D-BC7B-25F35DFD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5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579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1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  개발과정</a:t>
              </a:r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116318" y="369553"/>
            <a:ext cx="33261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초기 계획 </a:t>
            </a:r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과정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054" y="1116623"/>
            <a:ext cx="11386038" cy="542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513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993478"/>
            <a:chOff x="640080" y="-971550"/>
            <a:chExt cx="1660746" cy="89064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프로세스 과정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652629" y="308009"/>
            <a:ext cx="56143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Menu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204" y="1696915"/>
            <a:ext cx="573339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4914899" y="1615784"/>
            <a:ext cx="17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Menu.h</a:t>
            </a:r>
            <a:endParaRPr lang="ko-KR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16000" y="1681768"/>
            <a:ext cx="5310992" cy="398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73653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편경찬\OneDrive\사진\스크린샷\Tetri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315" y="1328940"/>
            <a:ext cx="6328372" cy="5334410"/>
          </a:xfrm>
          <a:prstGeom prst="rect">
            <a:avLst/>
          </a:prstGeom>
          <a:noFill/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993478"/>
            <a:chOff x="640080" y="-971550"/>
            <a:chExt cx="1660746" cy="89064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프로세스 과정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617199" y="316801"/>
            <a:ext cx="56143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/>
              </a:rPr>
              <a:t>Tetris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20552" y="1330859"/>
            <a:ext cx="21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Tetris.h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8980969" y="2308612"/>
            <a:ext cx="2716040" cy="54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834495" y="1675323"/>
            <a:ext cx="199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과정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62451" y="2371989"/>
            <a:ext cx="267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run(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challenge); </a:t>
            </a:r>
          </a:p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962862" y="3204904"/>
            <a:ext cx="29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double </a:t>
            </a:r>
            <a:r>
              <a:rPr lang="en-US" altLang="ko-KR" dirty="0" err="1" smtClean="0"/>
              <a:t>time_difference</a:t>
            </a:r>
            <a:r>
              <a:rPr lang="en-US" altLang="ko-KR" dirty="0" smtClean="0"/>
              <a:t>();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80969" y="4055932"/>
            <a:ext cx="3177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process_key</a:t>
            </a:r>
            <a:r>
              <a:rPr lang="en-US" altLang="ko-KR" dirty="0" smtClean="0"/>
              <a:t>(char c); 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10203187" y="2987622"/>
            <a:ext cx="3621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5400000">
            <a:off x="10203187" y="3838648"/>
            <a:ext cx="3621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10203187" y="4716834"/>
            <a:ext cx="3621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8962862" y="3132478"/>
            <a:ext cx="2716040" cy="54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953808" y="3992557"/>
            <a:ext cx="2716040" cy="54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990022" y="4906957"/>
            <a:ext cx="2716040" cy="543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198304" y="4988459"/>
            <a:ext cx="2372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dirty="0" err="1" smtClean="0"/>
              <a:t>print_screen</a:t>
            </a:r>
            <a:r>
              <a:rPr lang="en-US" altLang="ko-KR" dirty="0" smtClean="0"/>
              <a:t>(); </a:t>
            </a:r>
          </a:p>
          <a:p>
            <a:endParaRPr lang="ko-KR" altLang="en-US" dirty="0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7873" y="1348958"/>
            <a:ext cx="5356116" cy="532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7550594" y="1330857"/>
            <a:ext cx="214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Tetris.cpp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73653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1"/>
      <p:bldP spid="20" grpId="0" animBg="1"/>
      <p:bldP spid="21" grpId="0" animBg="1"/>
      <p:bldP spid="22" grpId="0" animBg="1"/>
      <p:bldP spid="23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편경찬\OneDrive\사진\스크린샷\board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8186" y="1209660"/>
            <a:ext cx="5848539" cy="5453689"/>
          </a:xfrm>
          <a:prstGeom prst="rect">
            <a:avLst/>
          </a:prstGeom>
          <a:noFill/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993478"/>
            <a:chOff x="640080" y="-971550"/>
            <a:chExt cx="1660746" cy="89064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프로세스 과정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643837" y="308009"/>
            <a:ext cx="56143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Board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39896" y="1303698"/>
            <a:ext cx="17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Board.h</a:t>
            </a:r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44498" y="1229288"/>
            <a:ext cx="2776610" cy="501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sp>
        <p:nvSpPr>
          <p:cNvPr id="14" name="왼쪽 화살표 13"/>
          <p:cNvSpPr/>
          <p:nvPr/>
        </p:nvSpPr>
        <p:spPr>
          <a:xfrm>
            <a:off x="4363770" y="5260063"/>
            <a:ext cx="325925" cy="1358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화살표 14"/>
          <p:cNvSpPr/>
          <p:nvPr/>
        </p:nvSpPr>
        <p:spPr>
          <a:xfrm>
            <a:off x="3521797" y="5423025"/>
            <a:ext cx="325925" cy="1358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왼쪽 화살표 16"/>
          <p:cNvSpPr/>
          <p:nvPr/>
        </p:nvSpPr>
        <p:spPr>
          <a:xfrm>
            <a:off x="3521797" y="5567881"/>
            <a:ext cx="325925" cy="1358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화살표 18"/>
          <p:cNvSpPr/>
          <p:nvPr/>
        </p:nvSpPr>
        <p:spPr>
          <a:xfrm>
            <a:off x="3585171" y="5875699"/>
            <a:ext cx="325925" cy="1358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2924269" y="6165409"/>
            <a:ext cx="325925" cy="1358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73653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832" y="1285592"/>
            <a:ext cx="6047715" cy="521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7" descr="https://blog.kakaocdn.net/dn/bsjBps/btq4XgZwXcQ/eRWrHgvhXAblRdXaYFdOK0/im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5367" y="2399168"/>
            <a:ext cx="3429000" cy="1935225"/>
          </a:xfrm>
          <a:prstGeom prst="rect">
            <a:avLst/>
          </a:prstGeom>
          <a:noFill/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993478"/>
            <a:chOff x="640080" y="-971550"/>
            <a:chExt cx="1660746" cy="89064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프로세스 과정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652629" y="316801"/>
            <a:ext cx="56143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Block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49772" y="1321807"/>
            <a:ext cx="17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block.h</a:t>
            </a:r>
            <a:endParaRPr lang="ko-KR" alt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4899" y="1285591"/>
            <a:ext cx="4572000" cy="55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  <p:pic>
        <p:nvPicPr>
          <p:cNvPr id="7170" name="Picture 2" descr="C:\Users\편경찬\OneDrive\사진\스크린샷\block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5026" y="1276538"/>
            <a:ext cx="6270752" cy="5205743"/>
          </a:xfrm>
          <a:prstGeom prst="rect">
            <a:avLst/>
          </a:prstGeom>
          <a:noFill/>
        </p:spPr>
      </p:pic>
      <p:sp>
        <p:nvSpPr>
          <p:cNvPr id="19" name="왼쪽 화살표 18"/>
          <p:cNvSpPr/>
          <p:nvPr/>
        </p:nvSpPr>
        <p:spPr>
          <a:xfrm>
            <a:off x="2399168" y="5205743"/>
            <a:ext cx="344032" cy="995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화살표 19"/>
          <p:cNvSpPr/>
          <p:nvPr/>
        </p:nvSpPr>
        <p:spPr>
          <a:xfrm>
            <a:off x="2399168" y="5341545"/>
            <a:ext cx="344032" cy="995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화살표 20"/>
          <p:cNvSpPr/>
          <p:nvPr/>
        </p:nvSpPr>
        <p:spPr>
          <a:xfrm>
            <a:off x="2399168" y="5522614"/>
            <a:ext cx="344032" cy="995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>
            <a:off x="2399168" y="5685577"/>
            <a:ext cx="344032" cy="995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>
            <a:off x="2399167" y="5051832"/>
            <a:ext cx="344032" cy="995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3639491" y="5984338"/>
            <a:ext cx="344032" cy="9958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873653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936" y="1278897"/>
            <a:ext cx="60579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993478"/>
            <a:chOff x="640080" y="-971550"/>
            <a:chExt cx="1660746" cy="89064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프로세스 과정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679005" y="334385"/>
            <a:ext cx="56143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Score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7468" y="1421394"/>
            <a:ext cx="17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score.h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8863" y="1269136"/>
            <a:ext cx="4759105" cy="514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0" name="직선 연결선 9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73653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588" y="1691066"/>
            <a:ext cx="62007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993478"/>
            <a:chOff x="640080" y="-971550"/>
            <a:chExt cx="1660746" cy="890648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3325" y="-881070"/>
              <a:ext cx="1576513" cy="800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Contents 2</a:t>
              </a:r>
            </a:p>
            <a:p>
              <a:r>
                <a:rPr lang="ko-KR" altLang="en-US" sz="16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 프로세스 과정</a:t>
              </a:r>
              <a:endPara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608669" y="316801"/>
            <a:ext cx="56143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Pause &amp; </a:t>
            </a:r>
            <a:r>
              <a:rPr lang="en-US" altLang="ko-KR" sz="2400" dirty="0" err="1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Goto</a:t>
            </a:r>
            <a:endParaRPr lang="ko-KR" altLang="en-US" sz="2400" dirty="0">
              <a:ln>
                <a:solidFill>
                  <a:schemeClr val="tx1">
                    <a:alpha val="30000"/>
                  </a:scheme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03682" y="1738266"/>
            <a:ext cx="17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pause.h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937" y="5260912"/>
            <a:ext cx="6248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848537" y="5332492"/>
            <a:ext cx="17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goto.h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05980" y="1742935"/>
            <a:ext cx="508602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2095070" y="793376"/>
            <a:ext cx="3275272" cy="88579"/>
            <a:chOff x="4337108" y="1769323"/>
            <a:chExt cx="3275272" cy="88579"/>
          </a:xfrm>
        </p:grpSpPr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73653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282</Words>
  <Application>Microsoft Office PowerPoint</Application>
  <PresentationFormat>사용자 지정</PresentationFormat>
  <Paragraphs>120</Paragraphs>
  <Slides>24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3" baseType="lpstr">
      <vt:lpstr>굴림</vt:lpstr>
      <vt:lpstr>Arial</vt:lpstr>
      <vt:lpstr>KoPub돋움체 Medium</vt:lpstr>
      <vt:lpstr>KoPub돋움체 Light</vt:lpstr>
      <vt:lpstr>210 옴니고딕 030</vt:lpstr>
      <vt:lpstr>맑은 고딕</vt:lpstr>
      <vt:lpstr>HY견고딕</vt:lpstr>
      <vt:lpstr>KoPub돋움체 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user6616</dc:creator>
  <cp:lastModifiedBy>편경찬</cp:lastModifiedBy>
  <cp:revision>151</cp:revision>
  <dcterms:created xsi:type="dcterms:W3CDTF">2017-11-16T00:50:54Z</dcterms:created>
  <dcterms:modified xsi:type="dcterms:W3CDTF">2021-05-31T11:30:43Z</dcterms:modified>
</cp:coreProperties>
</file>