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74"/>
  </p:normalViewPr>
  <p:slideViewPr>
    <p:cSldViewPr snapToGrid="0" snapToObjects="1">
      <p:cViewPr>
        <p:scale>
          <a:sx n="104" d="100"/>
          <a:sy n="104" d="100"/>
        </p:scale>
        <p:origin x="-2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695D-350B-924D-9444-9FC0A439D185}" type="datetimeFigureOut">
              <a:rPr kumimoji="1" lang="zh-TW" altLang="en-US" smtClean="0"/>
              <a:t>2020/2/23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54952-BCDE-7848-946D-E6F2D2827E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/>
          <p:cNvSpPr txBox="1"/>
          <p:nvPr/>
        </p:nvSpPr>
        <p:spPr>
          <a:xfrm>
            <a:off x="5640859" y="2971800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grpSp>
        <p:nvGrpSpPr>
          <p:cNvPr id="46" name="群組 45"/>
          <p:cNvGrpSpPr/>
          <p:nvPr/>
        </p:nvGrpSpPr>
        <p:grpSpPr>
          <a:xfrm>
            <a:off x="7729612" y="2430989"/>
            <a:ext cx="2540164" cy="2430802"/>
            <a:chOff x="2272574" y="2481648"/>
            <a:chExt cx="2540164" cy="24308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2272574" y="463545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charset="0"/>
                          </a:rPr>
                          <m:t>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574" y="4635451"/>
                  <a:ext cx="20120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r="-24242" b="-43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群組 31"/>
            <p:cNvGrpSpPr/>
            <p:nvPr/>
          </p:nvGrpSpPr>
          <p:grpSpPr>
            <a:xfrm>
              <a:off x="2502205" y="2481648"/>
              <a:ext cx="2310533" cy="2153803"/>
              <a:chOff x="2502205" y="2481648"/>
              <a:chExt cx="2310533" cy="2153803"/>
            </a:xfrm>
          </p:grpSpPr>
          <p:cxnSp>
            <p:nvCxnSpPr>
              <p:cNvPr id="4" name="直線接點 3"/>
              <p:cNvCxnSpPr/>
              <p:nvPr/>
            </p:nvCxnSpPr>
            <p:spPr>
              <a:xfrm flipH="1">
                <a:off x="2574389" y="3559126"/>
                <a:ext cx="559336" cy="1076325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/>
            </p:nvCxnSpPr>
            <p:spPr>
              <a:xfrm flipV="1">
                <a:off x="2574388" y="3267075"/>
                <a:ext cx="1835687" cy="136837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V="1">
                <a:off x="3132667" y="3267076"/>
                <a:ext cx="1277408" cy="29739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2502205" y="3293455"/>
                    <a:ext cx="6033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2205" y="3293455"/>
                    <a:ext cx="60330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051" t="-2222" r="-14141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4497329" y="3174513"/>
                    <a:ext cx="2802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22" name="文字方塊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7329" y="3174513"/>
                    <a:ext cx="280270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043" r="-434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2951899" y="2481648"/>
                    <a:ext cx="548292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𝑓𝑟𝑒𝑒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899" y="2481648"/>
                    <a:ext cx="548292" cy="29924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444" r="-7778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接點 24"/>
              <p:cNvCxnSpPr/>
              <p:nvPr/>
            </p:nvCxnSpPr>
            <p:spPr>
              <a:xfrm flipH="1">
                <a:off x="3132667" y="2488142"/>
                <a:ext cx="559336" cy="1076325"/>
              </a:xfrm>
              <a:prstGeom prst="line">
                <a:avLst/>
              </a:prstGeom>
              <a:ln w="412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 flipH="1" flipV="1">
                <a:off x="3500191" y="2780898"/>
                <a:ext cx="886572" cy="486176"/>
              </a:xfrm>
              <a:prstGeom prst="line">
                <a:avLst/>
              </a:prstGeom>
              <a:ln w="412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橢圓 30"/>
              <p:cNvSpPr/>
              <p:nvPr/>
            </p:nvSpPr>
            <p:spPr>
              <a:xfrm>
                <a:off x="3898338" y="2855812"/>
                <a:ext cx="914400" cy="914400"/>
              </a:xfrm>
              <a:prstGeom prst="ellipse">
                <a:avLst/>
              </a:prstGeom>
              <a:noFill/>
              <a:ln w="44450">
                <a:solidFill>
                  <a:schemeClr val="accent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grpSp>
        <p:nvGrpSpPr>
          <p:cNvPr id="48" name="群組 47"/>
          <p:cNvGrpSpPr/>
          <p:nvPr/>
        </p:nvGrpSpPr>
        <p:grpSpPr>
          <a:xfrm>
            <a:off x="5041707" y="2016917"/>
            <a:ext cx="2452864" cy="2885751"/>
            <a:chOff x="5264129" y="2165198"/>
            <a:chExt cx="2452864" cy="2885751"/>
          </a:xfrm>
        </p:grpSpPr>
        <p:grpSp>
          <p:nvGrpSpPr>
            <p:cNvPr id="33" name="群組 32"/>
            <p:cNvGrpSpPr/>
            <p:nvPr/>
          </p:nvGrpSpPr>
          <p:grpSpPr>
            <a:xfrm>
              <a:off x="5478643" y="2165198"/>
              <a:ext cx="2238350" cy="2639572"/>
              <a:chOff x="2574388" y="1995879"/>
              <a:chExt cx="2238350" cy="2639572"/>
            </a:xfrm>
          </p:grpSpPr>
          <p:cxnSp>
            <p:nvCxnSpPr>
              <p:cNvPr id="34" name="直線接點 33"/>
              <p:cNvCxnSpPr/>
              <p:nvPr/>
            </p:nvCxnSpPr>
            <p:spPr>
              <a:xfrm flipH="1">
                <a:off x="2574389" y="2349643"/>
                <a:ext cx="1236695" cy="2285808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V="1">
                <a:off x="2574388" y="3267075"/>
                <a:ext cx="1835687" cy="136837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3811084" y="2313290"/>
                <a:ext cx="598991" cy="953787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3500191" y="1995879"/>
                    <a:ext cx="6033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191" y="1995879"/>
                    <a:ext cx="603307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040" t="-2222" r="-14141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4497329" y="3174513"/>
                    <a:ext cx="2802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38" name="文字方塊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7329" y="3174513"/>
                    <a:ext cx="280270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043" r="-434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字方塊 38"/>
                  <p:cNvSpPr txBox="1"/>
                  <p:nvPr/>
                </p:nvSpPr>
                <p:spPr>
                  <a:xfrm>
                    <a:off x="2951899" y="2481648"/>
                    <a:ext cx="548292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𝑓𝑟𝑒𝑒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39" name="文字方塊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899" y="2481648"/>
                    <a:ext cx="548292" cy="29924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444" r="-7778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線接點 40"/>
              <p:cNvCxnSpPr/>
              <p:nvPr/>
            </p:nvCxnSpPr>
            <p:spPr>
              <a:xfrm flipH="1" flipV="1">
                <a:off x="3500191" y="2780898"/>
                <a:ext cx="886572" cy="486176"/>
              </a:xfrm>
              <a:prstGeom prst="line">
                <a:avLst/>
              </a:prstGeom>
              <a:ln w="412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橢圓 41"/>
              <p:cNvSpPr/>
              <p:nvPr/>
            </p:nvSpPr>
            <p:spPr>
              <a:xfrm>
                <a:off x="3898338" y="2855812"/>
                <a:ext cx="914400" cy="914400"/>
              </a:xfrm>
              <a:prstGeom prst="ellipse">
                <a:avLst/>
              </a:prstGeom>
              <a:noFill/>
              <a:ln w="44450">
                <a:solidFill>
                  <a:schemeClr val="accent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5264129" y="4773950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charset="0"/>
                          </a:rPr>
                          <m:t>𝑃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129" y="4773950"/>
                  <a:ext cx="20120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/>
          <p:cNvGrpSpPr/>
          <p:nvPr/>
        </p:nvGrpSpPr>
        <p:grpSpPr>
          <a:xfrm>
            <a:off x="2756249" y="1951992"/>
            <a:ext cx="1647754" cy="2909799"/>
            <a:chOff x="8700643" y="2303697"/>
            <a:chExt cx="1647754" cy="2909799"/>
          </a:xfrm>
        </p:grpSpPr>
        <p:grpSp>
          <p:nvGrpSpPr>
            <p:cNvPr id="49" name="群組 48"/>
            <p:cNvGrpSpPr/>
            <p:nvPr/>
          </p:nvGrpSpPr>
          <p:grpSpPr>
            <a:xfrm>
              <a:off x="8700643" y="2303697"/>
              <a:ext cx="1647754" cy="2909799"/>
              <a:chOff x="3291363" y="860413"/>
              <a:chExt cx="1647754" cy="29097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3322603" y="2973322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50" name="文字方塊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2603" y="2973322"/>
                    <a:ext cx="20120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273" r="-2424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群組 50"/>
              <p:cNvGrpSpPr/>
              <p:nvPr/>
            </p:nvGrpSpPr>
            <p:grpSpPr>
              <a:xfrm>
                <a:off x="3291363" y="860413"/>
                <a:ext cx="1647754" cy="2909799"/>
                <a:chOff x="3291363" y="860413"/>
                <a:chExt cx="1647754" cy="2909799"/>
              </a:xfrm>
            </p:grpSpPr>
            <p:cxnSp>
              <p:nvCxnSpPr>
                <p:cNvPr id="52" name="直線接點 51"/>
                <p:cNvCxnSpPr/>
                <p:nvPr/>
              </p:nvCxnSpPr>
              <p:spPr>
                <a:xfrm flipH="1">
                  <a:off x="3872047" y="1195421"/>
                  <a:ext cx="765417" cy="1281890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3870579" y="2442972"/>
                  <a:ext cx="539496" cy="824103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 flipH="1">
                  <a:off x="4410076" y="1174869"/>
                  <a:ext cx="227388" cy="2116444"/>
                </a:xfrm>
                <a:prstGeom prst="line">
                  <a:avLst/>
                </a:prstGeom>
                <a:ln w="412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文字方塊 54"/>
                    <p:cNvSpPr txBox="1"/>
                    <p:nvPr/>
                  </p:nvSpPr>
                  <p:spPr>
                    <a:xfrm>
                      <a:off x="4335810" y="860413"/>
                      <a:ext cx="6033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𝑄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zh-TW" altLang="en-US" dirty="0"/>
                    </a:p>
                  </p:txBody>
                </p:sp>
              </mc:Choice>
              <mc:Fallback>
                <p:sp>
                  <p:nvSpPr>
                    <p:cNvPr id="55" name="文字方塊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5810" y="860413"/>
                      <a:ext cx="603307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040" t="-2174" r="-14141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文字方塊 55"/>
                    <p:cNvSpPr txBox="1"/>
                    <p:nvPr/>
                  </p:nvSpPr>
                  <p:spPr>
                    <a:xfrm>
                      <a:off x="4497329" y="3174513"/>
                      <a:ext cx="28027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zh-TW" altLang="en-US" dirty="0"/>
                    </a:p>
                  </p:txBody>
                </p:sp>
              </mc:Choice>
              <mc:Fallback>
                <p:sp>
                  <p:nvSpPr>
                    <p:cNvPr id="56" name="文字方塊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7329" y="3174513"/>
                      <a:ext cx="280270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3043" r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文字方塊 56"/>
                    <p:cNvSpPr txBox="1"/>
                    <p:nvPr/>
                  </p:nvSpPr>
                  <p:spPr>
                    <a:xfrm>
                      <a:off x="3291363" y="2172096"/>
                      <a:ext cx="548292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𝑓𝑟𝑒𝑒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dirty="0"/>
                    </a:p>
                  </p:txBody>
                </p:sp>
              </mc:Choice>
              <mc:Fallback>
                <p:sp>
                  <p:nvSpPr>
                    <p:cNvPr id="57" name="文字方塊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363" y="2172096"/>
                      <a:ext cx="548292" cy="29924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4444" r="-7778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直線接點 58"/>
                <p:cNvCxnSpPr/>
                <p:nvPr/>
              </p:nvCxnSpPr>
              <p:spPr>
                <a:xfrm flipH="1" flipV="1">
                  <a:off x="3598482" y="2855023"/>
                  <a:ext cx="788281" cy="412052"/>
                </a:xfrm>
                <a:prstGeom prst="line">
                  <a:avLst/>
                </a:prstGeom>
                <a:ln w="412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898338" y="2855812"/>
                  <a:ext cx="914400" cy="914400"/>
                </a:xfrm>
                <a:prstGeom prst="ellipse">
                  <a:avLst/>
                </a:prstGeom>
                <a:noFill/>
                <a:ln w="44450">
                  <a:solidFill>
                    <a:schemeClr val="accent4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</p:grpSp>
        <p:cxnSp>
          <p:nvCxnSpPr>
            <p:cNvPr id="70" name="直線接點 69"/>
            <p:cNvCxnSpPr/>
            <p:nvPr/>
          </p:nvCxnSpPr>
          <p:spPr>
            <a:xfrm flipV="1">
              <a:off x="9010603" y="3886256"/>
              <a:ext cx="283135" cy="486222"/>
            </a:xfrm>
            <a:prstGeom prst="line">
              <a:avLst/>
            </a:prstGeom>
            <a:ln w="412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</Words>
  <Application>Microsoft Macintosh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2020-02-24T03:33:13Z</dcterms:created>
  <dcterms:modified xsi:type="dcterms:W3CDTF">2020-02-24T04:18:08Z</dcterms:modified>
</cp:coreProperties>
</file>