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8" r:id="rId4"/>
    <p:sldId id="273" r:id="rId5"/>
    <p:sldId id="274" r:id="rId6"/>
    <p:sldId id="275" r:id="rId7"/>
    <p:sldId id="279" r:id="rId8"/>
    <p:sldId id="271" r:id="rId9"/>
    <p:sldId id="272" r:id="rId10"/>
    <p:sldId id="276" r:id="rId11"/>
    <p:sldId id="277" r:id="rId12"/>
    <p:sldId id="269" r:id="rId13"/>
  </p:sldIdLst>
  <p:sldSz cx="12192000" cy="6858000"/>
  <p:notesSz cx="6858000" cy="9144000"/>
  <p:embeddedFontLst>
    <p:embeddedFont>
      <p:font typeface="맑은 고딕" panose="020B0503020000020004" pitchFamily="34" charset="-127"/>
      <p:regular r:id="rId15"/>
      <p:bold r:id="rId16"/>
    </p:embeddedFont>
    <p:embeddedFont>
      <p:font typeface="하나2.0 B" panose="020B0303000000000000" pitchFamily="34" charset="-127"/>
      <p:regular r:id="rId17"/>
    </p:embeddedFont>
    <p:embeddedFont>
      <p:font typeface="하나2.0 L" panose="020B0203000000000000" pitchFamily="34" charset="-127"/>
      <p:regular r:id="rId18"/>
    </p:embeddedFont>
    <p:embeddedFont>
      <p:font typeface="하나2.0 M" panose="020B0603000000000000" pitchFamily="34" charset="-127"/>
      <p:regular r:id="rId19"/>
    </p:embeddedFont>
    <p:embeddedFont>
      <p:font typeface="하나2.0 R" panose="020B0303000000000000" pitchFamily="34" charset="-127"/>
      <p:regular r:id="rId20"/>
    </p:embeddedFont>
    <p:embeddedFont>
      <p:font typeface="Hana2.0 M" panose="020B0603000000000000" pitchFamily="34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종진" initials="박" lastIdx="44" clrIdx="0">
    <p:extLst>
      <p:ext uri="{19B8F6BF-5375-455C-9EA6-DF929625EA0E}">
        <p15:presenceInfo xmlns:p15="http://schemas.microsoft.com/office/powerpoint/2012/main" userId="박종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8B9"/>
    <a:srgbClr val="008C8C"/>
    <a:srgbClr val="595959"/>
    <a:srgbClr val="404040"/>
    <a:srgbClr val="0C4545"/>
    <a:srgbClr val="0B8484"/>
    <a:srgbClr val="00A8A9"/>
    <a:srgbClr val="00EFF0"/>
    <a:srgbClr val="A6A6A6"/>
    <a:srgbClr val="00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A30E57-EF61-FF4C-A199-51623E3550EA}" v="80" dt="2023-09-04T02:29:16.0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3" autoAdjust="0"/>
    <p:restoredTop sz="82857"/>
  </p:normalViewPr>
  <p:slideViewPr>
    <p:cSldViewPr snapToGrid="0">
      <p:cViewPr varScale="1">
        <p:scale>
          <a:sx n="105" d="100"/>
          <a:sy n="105" d="100"/>
        </p:scale>
        <p:origin x="163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경덕" userId="d41f3266-5c15-4951-874e-7f7f757e9c74" providerId="ADAL" clId="{D9A30E57-EF61-FF4C-A199-51623E3550EA}"/>
    <pc:docChg chg="undo redo custSel addSld delSld modSld">
      <pc:chgData name="박경덕" userId="d41f3266-5c15-4951-874e-7f7f757e9c74" providerId="ADAL" clId="{D9A30E57-EF61-FF4C-A199-51623E3550EA}" dt="2023-09-04T02:29:55.503" v="4279" actId="14734"/>
      <pc:docMkLst>
        <pc:docMk/>
      </pc:docMkLst>
      <pc:sldChg chg="modSp mod">
        <pc:chgData name="박경덕" userId="d41f3266-5c15-4951-874e-7f7f757e9c74" providerId="ADAL" clId="{D9A30E57-EF61-FF4C-A199-51623E3550EA}" dt="2023-09-04T00:39:17.587" v="33" actId="14100"/>
        <pc:sldMkLst>
          <pc:docMk/>
          <pc:sldMk cId="1237762600" sldId="256"/>
        </pc:sldMkLst>
        <pc:spChg chg="mod">
          <ac:chgData name="박경덕" userId="d41f3266-5c15-4951-874e-7f7f757e9c74" providerId="ADAL" clId="{D9A30E57-EF61-FF4C-A199-51623E3550EA}" dt="2023-09-04T00:39:17.587" v="33" actId="14100"/>
          <ac:spMkLst>
            <pc:docMk/>
            <pc:sldMk cId="1237762600" sldId="256"/>
            <ac:spMk id="8" creationId="{473FCFDF-F3EB-1DA2-9E10-0A4C220CD73F}"/>
          </ac:spMkLst>
        </pc:spChg>
      </pc:sldChg>
      <pc:sldChg chg="modSp mod">
        <pc:chgData name="박경덕" userId="d41f3266-5c15-4951-874e-7f7f757e9c74" providerId="ADAL" clId="{D9A30E57-EF61-FF4C-A199-51623E3550EA}" dt="2023-09-04T00:41:02.553" v="278" actId="20577"/>
        <pc:sldMkLst>
          <pc:docMk/>
          <pc:sldMk cId="3600264057" sldId="257"/>
        </pc:sldMkLst>
        <pc:spChg chg="mod">
          <ac:chgData name="박경덕" userId="d41f3266-5c15-4951-874e-7f7f757e9c74" providerId="ADAL" clId="{D9A30E57-EF61-FF4C-A199-51623E3550EA}" dt="2023-09-04T00:41:02.553" v="278" actId="20577"/>
          <ac:spMkLst>
            <pc:docMk/>
            <pc:sldMk cId="3600264057" sldId="257"/>
            <ac:spMk id="4" creationId="{00000000-0000-0000-0000-000000000000}"/>
          </ac:spMkLst>
        </pc:spChg>
      </pc:sldChg>
      <pc:sldChg chg="modSp mod">
        <pc:chgData name="박경덕" userId="d41f3266-5c15-4951-874e-7f7f757e9c74" providerId="ADAL" clId="{D9A30E57-EF61-FF4C-A199-51623E3550EA}" dt="2023-09-04T00:41:17.795" v="293" actId="20577"/>
        <pc:sldMkLst>
          <pc:docMk/>
          <pc:sldMk cId="639719381" sldId="268"/>
        </pc:sldMkLst>
        <pc:spChg chg="mod">
          <ac:chgData name="박경덕" userId="d41f3266-5c15-4951-874e-7f7f757e9c74" providerId="ADAL" clId="{D9A30E57-EF61-FF4C-A199-51623E3550EA}" dt="2023-09-04T00:41:17.795" v="293" actId="20577"/>
          <ac:spMkLst>
            <pc:docMk/>
            <pc:sldMk cId="639719381" sldId="268"/>
            <ac:spMk id="13" creationId="{00000000-0000-0000-0000-000000000000}"/>
          </ac:spMkLst>
        </pc:spChg>
      </pc:sldChg>
      <pc:sldChg chg="modSp mod">
        <pc:chgData name="박경덕" userId="d41f3266-5c15-4951-874e-7f7f757e9c74" providerId="ADAL" clId="{D9A30E57-EF61-FF4C-A199-51623E3550EA}" dt="2023-09-04T01:52:11.308" v="3467" actId="14100"/>
        <pc:sldMkLst>
          <pc:docMk/>
          <pc:sldMk cId="380412449" sldId="269"/>
        </pc:sldMkLst>
        <pc:spChg chg="mod">
          <ac:chgData name="박경덕" userId="d41f3266-5c15-4951-874e-7f7f757e9c74" providerId="ADAL" clId="{D9A30E57-EF61-FF4C-A199-51623E3550EA}" dt="2023-09-04T01:52:11.308" v="3467" actId="14100"/>
          <ac:spMkLst>
            <pc:docMk/>
            <pc:sldMk cId="380412449" sldId="269"/>
            <ac:spMk id="4" creationId="{FA48D035-BF84-ECC0-7D85-3277B699CDA0}"/>
          </ac:spMkLst>
        </pc:spChg>
      </pc:sldChg>
      <pc:sldChg chg="modSp mod">
        <pc:chgData name="박경덕" userId="d41f3266-5c15-4951-874e-7f7f757e9c74" providerId="ADAL" clId="{D9A30E57-EF61-FF4C-A199-51623E3550EA}" dt="2023-09-04T00:48:16.330" v="465" actId="1076"/>
        <pc:sldMkLst>
          <pc:docMk/>
          <pc:sldMk cId="3548539669" sldId="271"/>
        </pc:sldMkLst>
        <pc:spChg chg="mod">
          <ac:chgData name="박경덕" userId="d41f3266-5c15-4951-874e-7f7f757e9c74" providerId="ADAL" clId="{D9A30E57-EF61-FF4C-A199-51623E3550EA}" dt="2023-09-04T00:46:34.934" v="327" actId="1076"/>
          <ac:spMkLst>
            <pc:docMk/>
            <pc:sldMk cId="3548539669" sldId="271"/>
            <ac:spMk id="5" creationId="{438A2A0A-068B-2D1D-F63B-067A434822AC}"/>
          </ac:spMkLst>
        </pc:spChg>
        <pc:spChg chg="mod">
          <ac:chgData name="박경덕" userId="d41f3266-5c15-4951-874e-7f7f757e9c74" providerId="ADAL" clId="{D9A30E57-EF61-FF4C-A199-51623E3550EA}" dt="2023-09-04T00:46:55.133" v="331" actId="1076"/>
          <ac:spMkLst>
            <pc:docMk/>
            <pc:sldMk cId="3548539669" sldId="271"/>
            <ac:spMk id="7" creationId="{6E5BBC9E-298D-8FFE-90B3-B304B10A34CE}"/>
          </ac:spMkLst>
        </pc:spChg>
        <pc:spChg chg="mod">
          <ac:chgData name="박경덕" userId="d41f3266-5c15-4951-874e-7f7f757e9c74" providerId="ADAL" clId="{D9A30E57-EF61-FF4C-A199-51623E3550EA}" dt="2023-09-04T00:46:34.934" v="327" actId="1076"/>
          <ac:spMkLst>
            <pc:docMk/>
            <pc:sldMk cId="3548539669" sldId="271"/>
            <ac:spMk id="8" creationId="{3006D04C-126D-E714-81E7-7A16FFB24352}"/>
          </ac:spMkLst>
        </pc:spChg>
        <pc:spChg chg="mod">
          <ac:chgData name="박경덕" userId="d41f3266-5c15-4951-874e-7f7f757e9c74" providerId="ADAL" clId="{D9A30E57-EF61-FF4C-A199-51623E3550EA}" dt="2023-09-04T00:46:34.934" v="327" actId="1076"/>
          <ac:spMkLst>
            <pc:docMk/>
            <pc:sldMk cId="3548539669" sldId="271"/>
            <ac:spMk id="10" creationId="{E0804640-5D45-5143-FA0C-484EC9C1D0D4}"/>
          </ac:spMkLst>
        </pc:spChg>
        <pc:spChg chg="mod">
          <ac:chgData name="박경덕" userId="d41f3266-5c15-4951-874e-7f7f757e9c74" providerId="ADAL" clId="{D9A30E57-EF61-FF4C-A199-51623E3550EA}" dt="2023-09-04T00:46:34.934" v="327" actId="1076"/>
          <ac:spMkLst>
            <pc:docMk/>
            <pc:sldMk cId="3548539669" sldId="271"/>
            <ac:spMk id="12" creationId="{C4EE89B8-5C37-EDA9-8196-A95859B16143}"/>
          </ac:spMkLst>
        </pc:spChg>
        <pc:spChg chg="mod">
          <ac:chgData name="박경덕" userId="d41f3266-5c15-4951-874e-7f7f757e9c74" providerId="ADAL" clId="{D9A30E57-EF61-FF4C-A199-51623E3550EA}" dt="2023-09-04T00:46:25.456" v="326" actId="20577"/>
          <ac:spMkLst>
            <pc:docMk/>
            <pc:sldMk cId="3548539669" sldId="271"/>
            <ac:spMk id="13" creationId="{00000000-0000-0000-0000-000000000000}"/>
          </ac:spMkLst>
        </pc:spChg>
        <pc:spChg chg="mod">
          <ac:chgData name="박경덕" userId="d41f3266-5c15-4951-874e-7f7f757e9c74" providerId="ADAL" clId="{D9A30E57-EF61-FF4C-A199-51623E3550EA}" dt="2023-09-04T00:46:34.934" v="327" actId="1076"/>
          <ac:spMkLst>
            <pc:docMk/>
            <pc:sldMk cId="3548539669" sldId="271"/>
            <ac:spMk id="14" creationId="{AC7170FE-3804-CCDE-4BEB-76351EB5E9C5}"/>
          </ac:spMkLst>
        </pc:spChg>
        <pc:spChg chg="mod">
          <ac:chgData name="박경덕" userId="d41f3266-5c15-4951-874e-7f7f757e9c74" providerId="ADAL" clId="{D9A30E57-EF61-FF4C-A199-51623E3550EA}" dt="2023-09-04T00:46:34.934" v="327" actId="1076"/>
          <ac:spMkLst>
            <pc:docMk/>
            <pc:sldMk cId="3548539669" sldId="271"/>
            <ac:spMk id="15" creationId="{57EF03FD-0DEE-3C8D-5BD7-76A07C07261F}"/>
          </ac:spMkLst>
        </pc:spChg>
        <pc:spChg chg="mod">
          <ac:chgData name="박경덕" userId="d41f3266-5c15-4951-874e-7f7f757e9c74" providerId="ADAL" clId="{D9A30E57-EF61-FF4C-A199-51623E3550EA}" dt="2023-09-04T00:46:34.934" v="327" actId="1076"/>
          <ac:spMkLst>
            <pc:docMk/>
            <pc:sldMk cId="3548539669" sldId="271"/>
            <ac:spMk id="16" creationId="{47963031-493B-137D-3A31-803234D11ACC}"/>
          </ac:spMkLst>
        </pc:spChg>
        <pc:spChg chg="mod">
          <ac:chgData name="박경덕" userId="d41f3266-5c15-4951-874e-7f7f757e9c74" providerId="ADAL" clId="{D9A30E57-EF61-FF4C-A199-51623E3550EA}" dt="2023-09-04T00:48:16.330" v="465" actId="1076"/>
          <ac:spMkLst>
            <pc:docMk/>
            <pc:sldMk cId="3548539669" sldId="271"/>
            <ac:spMk id="17" creationId="{532BA5F0-B9E5-2653-D3A3-8BFF27F36D59}"/>
          </ac:spMkLst>
        </pc:spChg>
        <pc:picChg chg="mod">
          <ac:chgData name="박경덕" userId="d41f3266-5c15-4951-874e-7f7f757e9c74" providerId="ADAL" clId="{D9A30E57-EF61-FF4C-A199-51623E3550EA}" dt="2023-09-04T00:46:34.934" v="327" actId="1076"/>
          <ac:picMkLst>
            <pc:docMk/>
            <pc:sldMk cId="3548539669" sldId="271"/>
            <ac:picMk id="2050" creationId="{E6BC56C2-9B51-7ADA-B9A4-26558F27FFAB}"/>
          </ac:picMkLst>
        </pc:picChg>
        <pc:picChg chg="mod">
          <ac:chgData name="박경덕" userId="d41f3266-5c15-4951-874e-7f7f757e9c74" providerId="ADAL" clId="{D9A30E57-EF61-FF4C-A199-51623E3550EA}" dt="2023-09-04T00:46:34.934" v="327" actId="1076"/>
          <ac:picMkLst>
            <pc:docMk/>
            <pc:sldMk cId="3548539669" sldId="271"/>
            <ac:picMk id="2054" creationId="{F47ED402-053C-CD1B-D6F9-5D63CAF9B267}"/>
          </ac:picMkLst>
        </pc:picChg>
        <pc:picChg chg="mod">
          <ac:chgData name="박경덕" userId="d41f3266-5c15-4951-874e-7f7f757e9c74" providerId="ADAL" clId="{D9A30E57-EF61-FF4C-A199-51623E3550EA}" dt="2023-09-04T00:46:34.934" v="327" actId="1076"/>
          <ac:picMkLst>
            <pc:docMk/>
            <pc:sldMk cId="3548539669" sldId="271"/>
            <ac:picMk id="2058" creationId="{EB34E356-E719-0F21-E97E-1A3244249F16}"/>
          </ac:picMkLst>
        </pc:picChg>
        <pc:picChg chg="mod">
          <ac:chgData name="박경덕" userId="d41f3266-5c15-4951-874e-7f7f757e9c74" providerId="ADAL" clId="{D9A30E57-EF61-FF4C-A199-51623E3550EA}" dt="2023-09-04T00:46:34.934" v="327" actId="1076"/>
          <ac:picMkLst>
            <pc:docMk/>
            <pc:sldMk cId="3548539669" sldId="271"/>
            <ac:picMk id="2062" creationId="{3C7890B3-9B96-A09D-0396-B56B00DC6F84}"/>
          </ac:picMkLst>
        </pc:picChg>
      </pc:sldChg>
      <pc:sldChg chg="addSp delSp modSp mod modNotesTx">
        <pc:chgData name="박경덕" userId="d41f3266-5c15-4951-874e-7f7f757e9c74" providerId="ADAL" clId="{D9A30E57-EF61-FF4C-A199-51623E3550EA}" dt="2023-09-04T01:55:33.116" v="3470" actId="20577"/>
        <pc:sldMkLst>
          <pc:docMk/>
          <pc:sldMk cId="704178106" sldId="272"/>
        </pc:sldMkLst>
        <pc:spChg chg="del">
          <ac:chgData name="박경덕" userId="d41f3266-5c15-4951-874e-7f7f757e9c74" providerId="ADAL" clId="{D9A30E57-EF61-FF4C-A199-51623E3550EA}" dt="2023-09-04T00:52:59.349" v="502" actId="478"/>
          <ac:spMkLst>
            <pc:docMk/>
            <pc:sldMk cId="704178106" sldId="272"/>
            <ac:spMk id="5" creationId="{7ADDEEE1-EF78-DA36-54F1-47E4EB4A49CB}"/>
          </ac:spMkLst>
        </pc:spChg>
        <pc:spChg chg="del">
          <ac:chgData name="박경덕" userId="d41f3266-5c15-4951-874e-7f7f757e9c74" providerId="ADAL" clId="{D9A30E57-EF61-FF4C-A199-51623E3550EA}" dt="2023-09-04T00:52:55.533" v="501" actId="478"/>
          <ac:spMkLst>
            <pc:docMk/>
            <pc:sldMk cId="704178106" sldId="272"/>
            <ac:spMk id="8" creationId="{8DCA3AF6-1B8D-8B87-E9AB-CE507EA37772}"/>
          </ac:spMkLst>
        </pc:spChg>
        <pc:spChg chg="del">
          <ac:chgData name="박경덕" userId="d41f3266-5c15-4951-874e-7f7f757e9c74" providerId="ADAL" clId="{D9A30E57-EF61-FF4C-A199-51623E3550EA}" dt="2023-09-04T00:52:55.533" v="501" actId="478"/>
          <ac:spMkLst>
            <pc:docMk/>
            <pc:sldMk cId="704178106" sldId="272"/>
            <ac:spMk id="10" creationId="{7940B059-31FC-B933-2623-32EED50A21ED}"/>
          </ac:spMkLst>
        </pc:spChg>
        <pc:spChg chg="mod">
          <ac:chgData name="박경덕" userId="d41f3266-5c15-4951-874e-7f7f757e9c74" providerId="ADAL" clId="{D9A30E57-EF61-FF4C-A199-51623E3550EA}" dt="2023-09-04T00:52:39.872" v="500" actId="20577"/>
          <ac:spMkLst>
            <pc:docMk/>
            <pc:sldMk cId="704178106" sldId="272"/>
            <ac:spMk id="13" creationId="{00000000-0000-0000-0000-000000000000}"/>
          </ac:spMkLst>
        </pc:spChg>
        <pc:spChg chg="del">
          <ac:chgData name="박경덕" userId="d41f3266-5c15-4951-874e-7f7f757e9c74" providerId="ADAL" clId="{D9A30E57-EF61-FF4C-A199-51623E3550EA}" dt="2023-09-04T00:52:55.533" v="501" actId="478"/>
          <ac:spMkLst>
            <pc:docMk/>
            <pc:sldMk cId="704178106" sldId="272"/>
            <ac:spMk id="14" creationId="{59C70ADA-BBC7-5C23-E54C-3FD8ADA091CA}"/>
          </ac:spMkLst>
        </pc:spChg>
        <pc:spChg chg="del">
          <ac:chgData name="박경덕" userId="d41f3266-5c15-4951-874e-7f7f757e9c74" providerId="ADAL" clId="{D9A30E57-EF61-FF4C-A199-51623E3550EA}" dt="2023-09-04T00:52:55.533" v="501" actId="478"/>
          <ac:spMkLst>
            <pc:docMk/>
            <pc:sldMk cId="704178106" sldId="272"/>
            <ac:spMk id="17" creationId="{20D911AE-C3C4-415E-21CD-212DE540F70D}"/>
          </ac:spMkLst>
        </pc:spChg>
        <pc:spChg chg="del">
          <ac:chgData name="박경덕" userId="d41f3266-5c15-4951-874e-7f7f757e9c74" providerId="ADAL" clId="{D9A30E57-EF61-FF4C-A199-51623E3550EA}" dt="2023-09-04T00:52:55.533" v="501" actId="478"/>
          <ac:spMkLst>
            <pc:docMk/>
            <pc:sldMk cId="704178106" sldId="272"/>
            <ac:spMk id="19" creationId="{3BE1ED3E-7A9D-547B-D8B1-6C1E3C9C4A4B}"/>
          </ac:spMkLst>
        </pc:spChg>
        <pc:spChg chg="del">
          <ac:chgData name="박경덕" userId="d41f3266-5c15-4951-874e-7f7f757e9c74" providerId="ADAL" clId="{D9A30E57-EF61-FF4C-A199-51623E3550EA}" dt="2023-09-04T00:52:55.533" v="501" actId="478"/>
          <ac:spMkLst>
            <pc:docMk/>
            <pc:sldMk cId="704178106" sldId="272"/>
            <ac:spMk id="21" creationId="{111C9267-32D4-08E4-FF81-1966529CB988}"/>
          </ac:spMkLst>
        </pc:spChg>
        <pc:spChg chg="del">
          <ac:chgData name="박경덕" userId="d41f3266-5c15-4951-874e-7f7f757e9c74" providerId="ADAL" clId="{D9A30E57-EF61-FF4C-A199-51623E3550EA}" dt="2023-09-04T00:53:00.945" v="503" actId="478"/>
          <ac:spMkLst>
            <pc:docMk/>
            <pc:sldMk cId="704178106" sldId="272"/>
            <ac:spMk id="22" creationId="{15E29C80-F633-F141-E7F4-ED70EF487DE8}"/>
          </ac:spMkLst>
        </pc:spChg>
        <pc:graphicFrameChg chg="add del">
          <ac:chgData name="박경덕" userId="d41f3266-5c15-4951-874e-7f7f757e9c74" providerId="ADAL" clId="{D9A30E57-EF61-FF4C-A199-51623E3550EA}" dt="2023-09-04T01:34:39.553" v="1882" actId="3680"/>
          <ac:graphicFrameMkLst>
            <pc:docMk/>
            <pc:sldMk cId="704178106" sldId="272"/>
            <ac:graphicFrameMk id="3" creationId="{5DC1C613-4660-D9AA-05FE-5D2EAFD9E36B}"/>
          </ac:graphicFrameMkLst>
        </pc:graphicFrameChg>
        <pc:graphicFrameChg chg="add del mod modGraphic">
          <ac:chgData name="박경덕" userId="d41f3266-5c15-4951-874e-7f7f757e9c74" providerId="ADAL" clId="{D9A30E57-EF61-FF4C-A199-51623E3550EA}" dt="2023-09-04T01:35:22.553" v="1890" actId="478"/>
          <ac:graphicFrameMkLst>
            <pc:docMk/>
            <pc:sldMk cId="704178106" sldId="272"/>
            <ac:graphicFrameMk id="7" creationId="{2403CE7A-25F2-D31D-0D1D-13FB971F6D83}"/>
          </ac:graphicFrameMkLst>
        </pc:graphicFrameChg>
        <pc:graphicFrameChg chg="add mod modGraphic">
          <ac:chgData name="박경덕" userId="d41f3266-5c15-4951-874e-7f7f757e9c74" providerId="ADAL" clId="{D9A30E57-EF61-FF4C-A199-51623E3550EA}" dt="2023-09-04T01:55:33.116" v="3470" actId="20577"/>
          <ac:graphicFrameMkLst>
            <pc:docMk/>
            <pc:sldMk cId="704178106" sldId="272"/>
            <ac:graphicFrameMk id="11" creationId="{0B84DD06-5B56-69B1-8800-08A7DC29D8FF}"/>
          </ac:graphicFrameMkLst>
        </pc:graphicFrameChg>
        <pc:picChg chg="del">
          <ac:chgData name="박경덕" userId="d41f3266-5c15-4951-874e-7f7f757e9c74" providerId="ADAL" clId="{D9A30E57-EF61-FF4C-A199-51623E3550EA}" dt="2023-09-04T00:52:55.533" v="501" actId="478"/>
          <ac:picMkLst>
            <pc:docMk/>
            <pc:sldMk cId="704178106" sldId="272"/>
            <ac:picMk id="15" creationId="{7F64C041-DAFC-D8EE-A1FD-A51F64FAF029}"/>
          </ac:picMkLst>
        </pc:picChg>
        <pc:picChg chg="del">
          <ac:chgData name="박경덕" userId="d41f3266-5c15-4951-874e-7f7f757e9c74" providerId="ADAL" clId="{D9A30E57-EF61-FF4C-A199-51623E3550EA}" dt="2023-09-04T00:52:55.533" v="501" actId="478"/>
          <ac:picMkLst>
            <pc:docMk/>
            <pc:sldMk cId="704178106" sldId="272"/>
            <ac:picMk id="5122" creationId="{3F9071E1-EA17-C2E1-8912-7770850E17F6}"/>
          </ac:picMkLst>
        </pc:picChg>
      </pc:sldChg>
      <pc:sldChg chg="modSp mod">
        <pc:chgData name="박경덕" userId="d41f3266-5c15-4951-874e-7f7f757e9c74" providerId="ADAL" clId="{D9A30E57-EF61-FF4C-A199-51623E3550EA}" dt="2023-09-04T00:41:58.138" v="294"/>
        <pc:sldMkLst>
          <pc:docMk/>
          <pc:sldMk cId="3179304596" sldId="273"/>
        </pc:sldMkLst>
        <pc:spChg chg="mod">
          <ac:chgData name="박경덕" userId="d41f3266-5c15-4951-874e-7f7f757e9c74" providerId="ADAL" clId="{D9A30E57-EF61-FF4C-A199-51623E3550EA}" dt="2023-09-04T00:41:58.138" v="294"/>
          <ac:spMkLst>
            <pc:docMk/>
            <pc:sldMk cId="3179304596" sldId="273"/>
            <ac:spMk id="13" creationId="{00000000-0000-0000-0000-000000000000}"/>
          </ac:spMkLst>
        </pc:spChg>
      </pc:sldChg>
      <pc:sldChg chg="modSp mod">
        <pc:chgData name="박경덕" userId="d41f3266-5c15-4951-874e-7f7f757e9c74" providerId="ADAL" clId="{D9A30E57-EF61-FF4C-A199-51623E3550EA}" dt="2023-09-04T00:41:59.250" v="295"/>
        <pc:sldMkLst>
          <pc:docMk/>
          <pc:sldMk cId="3731811819" sldId="274"/>
        </pc:sldMkLst>
        <pc:spChg chg="mod">
          <ac:chgData name="박경덕" userId="d41f3266-5c15-4951-874e-7f7f757e9c74" providerId="ADAL" clId="{D9A30E57-EF61-FF4C-A199-51623E3550EA}" dt="2023-09-04T00:41:59.250" v="295"/>
          <ac:spMkLst>
            <pc:docMk/>
            <pc:sldMk cId="3731811819" sldId="274"/>
            <ac:spMk id="13" creationId="{00000000-0000-0000-0000-000000000000}"/>
          </ac:spMkLst>
        </pc:spChg>
      </pc:sldChg>
      <pc:sldChg chg="new del">
        <pc:chgData name="박경덕" userId="d41f3266-5c15-4951-874e-7f7f757e9c74" providerId="ADAL" clId="{D9A30E57-EF61-FF4C-A199-51623E3550EA}" dt="2023-09-04T00:43:09.182" v="298" actId="680"/>
        <pc:sldMkLst>
          <pc:docMk/>
          <pc:sldMk cId="2099592464" sldId="275"/>
        </pc:sldMkLst>
      </pc:sldChg>
      <pc:sldChg chg="addSp delSp modSp add mod">
        <pc:chgData name="박경덕" userId="d41f3266-5c15-4951-874e-7f7f757e9c74" providerId="ADAL" clId="{D9A30E57-EF61-FF4C-A199-51623E3550EA}" dt="2023-09-04T00:46:10.626" v="322" actId="20577"/>
        <pc:sldMkLst>
          <pc:docMk/>
          <pc:sldMk cId="3650421110" sldId="275"/>
        </pc:sldMkLst>
        <pc:spChg chg="del">
          <ac:chgData name="박경덕" userId="d41f3266-5c15-4951-874e-7f7f757e9c74" providerId="ADAL" clId="{D9A30E57-EF61-FF4C-A199-51623E3550EA}" dt="2023-09-04T00:43:52.133" v="302" actId="478"/>
          <ac:spMkLst>
            <pc:docMk/>
            <pc:sldMk cId="3650421110" sldId="275"/>
            <ac:spMk id="5" creationId="{E492815B-7198-2763-DE87-E0CC776C85FC}"/>
          </ac:spMkLst>
        </pc:spChg>
        <pc:spChg chg="mod">
          <ac:chgData name="박경덕" userId="d41f3266-5c15-4951-874e-7f7f757e9c74" providerId="ADAL" clId="{D9A30E57-EF61-FF4C-A199-51623E3550EA}" dt="2023-09-04T00:46:10.626" v="322" actId="20577"/>
          <ac:spMkLst>
            <pc:docMk/>
            <pc:sldMk cId="3650421110" sldId="275"/>
            <ac:spMk id="13" creationId="{00000000-0000-0000-0000-000000000000}"/>
          </ac:spMkLst>
        </pc:spChg>
        <pc:spChg chg="del mod">
          <ac:chgData name="박경덕" userId="d41f3266-5c15-4951-874e-7f7f757e9c74" providerId="ADAL" clId="{D9A30E57-EF61-FF4C-A199-51623E3550EA}" dt="2023-09-04T00:43:56.532" v="304" actId="478"/>
          <ac:spMkLst>
            <pc:docMk/>
            <pc:sldMk cId="3650421110" sldId="275"/>
            <ac:spMk id="15" creationId="{57814D0A-661A-3D0E-6F7E-10855805FA44}"/>
          </ac:spMkLst>
        </pc:spChg>
        <pc:picChg chg="del">
          <ac:chgData name="박경덕" userId="d41f3266-5c15-4951-874e-7f7f757e9c74" providerId="ADAL" clId="{D9A30E57-EF61-FF4C-A199-51623E3550EA}" dt="2023-09-04T00:43:49.389" v="301" actId="478"/>
          <ac:picMkLst>
            <pc:docMk/>
            <pc:sldMk cId="3650421110" sldId="275"/>
            <ac:picMk id="3" creationId="{7AD664A0-7DD0-7909-81AC-058A5ED2FED0}"/>
          </ac:picMkLst>
        </pc:picChg>
        <pc:picChg chg="del">
          <ac:chgData name="박경덕" userId="d41f3266-5c15-4951-874e-7f7f757e9c74" providerId="ADAL" clId="{D9A30E57-EF61-FF4C-A199-51623E3550EA}" dt="2023-09-04T00:43:49.389" v="301" actId="478"/>
          <ac:picMkLst>
            <pc:docMk/>
            <pc:sldMk cId="3650421110" sldId="275"/>
            <ac:picMk id="7" creationId="{CC3F9373-5956-D838-D9CB-1AB6E1A3BFBA}"/>
          </ac:picMkLst>
        </pc:picChg>
        <pc:picChg chg="del">
          <ac:chgData name="박경덕" userId="d41f3266-5c15-4951-874e-7f7f757e9c74" providerId="ADAL" clId="{D9A30E57-EF61-FF4C-A199-51623E3550EA}" dt="2023-09-04T00:43:49.389" v="301" actId="478"/>
          <ac:picMkLst>
            <pc:docMk/>
            <pc:sldMk cId="3650421110" sldId="275"/>
            <ac:picMk id="10" creationId="{1E8029C4-F429-9428-BBE3-EF0A00C5BA10}"/>
          </ac:picMkLst>
        </pc:picChg>
        <pc:picChg chg="add mod">
          <ac:chgData name="박경덕" userId="d41f3266-5c15-4951-874e-7f7f757e9c74" providerId="ADAL" clId="{D9A30E57-EF61-FF4C-A199-51623E3550EA}" dt="2023-09-04T00:45:39.982" v="313" actId="1076"/>
          <ac:picMkLst>
            <pc:docMk/>
            <pc:sldMk cId="3650421110" sldId="275"/>
            <ac:picMk id="11" creationId="{753C2369-3B70-2168-368E-DA173B89A39C}"/>
          </ac:picMkLst>
        </pc:picChg>
        <pc:picChg chg="del">
          <ac:chgData name="박경덕" userId="d41f3266-5c15-4951-874e-7f7f757e9c74" providerId="ADAL" clId="{D9A30E57-EF61-FF4C-A199-51623E3550EA}" dt="2023-09-04T00:43:49.389" v="301" actId="478"/>
          <ac:picMkLst>
            <pc:docMk/>
            <pc:sldMk cId="3650421110" sldId="275"/>
            <ac:picMk id="12" creationId="{CC8F1DE5-2A5F-946D-4175-E2B993E8CA2F}"/>
          </ac:picMkLst>
        </pc:picChg>
        <pc:picChg chg="del">
          <ac:chgData name="박경덕" userId="d41f3266-5c15-4951-874e-7f7f757e9c74" providerId="ADAL" clId="{D9A30E57-EF61-FF4C-A199-51623E3550EA}" dt="2023-09-04T00:43:56.532" v="304" actId="478"/>
          <ac:picMkLst>
            <pc:docMk/>
            <pc:sldMk cId="3650421110" sldId="275"/>
            <ac:picMk id="16" creationId="{AA3EACD1-DCBB-9D6C-FB7D-67888A9901D8}"/>
          </ac:picMkLst>
        </pc:picChg>
      </pc:sldChg>
      <pc:sldChg chg="del">
        <pc:chgData name="박경덕" userId="d41f3266-5c15-4951-874e-7f7f757e9c74" providerId="ADAL" clId="{D9A30E57-EF61-FF4C-A199-51623E3550EA}" dt="2023-09-04T00:42:37.706" v="296" actId="2696"/>
        <pc:sldMkLst>
          <pc:docMk/>
          <pc:sldMk cId="3954604203" sldId="275"/>
        </pc:sldMkLst>
      </pc:sldChg>
      <pc:sldChg chg="addSp delSp modSp add mod">
        <pc:chgData name="박경덕" userId="d41f3266-5c15-4951-874e-7f7f757e9c74" providerId="ADAL" clId="{D9A30E57-EF61-FF4C-A199-51623E3550EA}" dt="2023-09-04T02:28:02.184" v="4271" actId="14734"/>
        <pc:sldMkLst>
          <pc:docMk/>
          <pc:sldMk cId="1842178809" sldId="276"/>
        </pc:sldMkLst>
        <pc:spChg chg="mod">
          <ac:chgData name="박경덕" userId="d41f3266-5c15-4951-874e-7f7f757e9c74" providerId="ADAL" clId="{D9A30E57-EF61-FF4C-A199-51623E3550EA}" dt="2023-09-04T00:53:26.374" v="527" actId="20577"/>
          <ac:spMkLst>
            <pc:docMk/>
            <pc:sldMk cId="1842178809" sldId="276"/>
            <ac:spMk id="13" creationId="{00000000-0000-0000-0000-000000000000}"/>
          </ac:spMkLst>
        </pc:spChg>
        <pc:graphicFrameChg chg="add del mod">
          <ac:chgData name="박경덕" userId="d41f3266-5c15-4951-874e-7f7f757e9c74" providerId="ADAL" clId="{D9A30E57-EF61-FF4C-A199-51623E3550EA}" dt="2023-09-04T01:34:52.684" v="1884" actId="478"/>
          <ac:graphicFrameMkLst>
            <pc:docMk/>
            <pc:sldMk cId="1842178809" sldId="276"/>
            <ac:graphicFrameMk id="3" creationId="{3B6D3CDF-08EB-FEF1-31A8-98BB34061C47}"/>
          </ac:graphicFrameMkLst>
        </pc:graphicFrameChg>
        <pc:graphicFrameChg chg="add mod modGraphic">
          <ac:chgData name="박경덕" userId="d41f3266-5c15-4951-874e-7f7f757e9c74" providerId="ADAL" clId="{D9A30E57-EF61-FF4C-A199-51623E3550EA}" dt="2023-09-04T02:28:02.184" v="4271" actId="14734"/>
          <ac:graphicFrameMkLst>
            <pc:docMk/>
            <pc:sldMk cId="1842178809" sldId="276"/>
            <ac:graphicFrameMk id="5" creationId="{2FE7A955-F67D-32AD-3E07-63758A2C2AF3}"/>
          </ac:graphicFrameMkLst>
        </pc:graphicFrameChg>
      </pc:sldChg>
      <pc:sldChg chg="addSp modSp add mod">
        <pc:chgData name="박경덕" userId="d41f3266-5c15-4951-874e-7f7f757e9c74" providerId="ADAL" clId="{D9A30E57-EF61-FF4C-A199-51623E3550EA}" dt="2023-09-04T02:29:55.503" v="4279" actId="14734"/>
        <pc:sldMkLst>
          <pc:docMk/>
          <pc:sldMk cId="1573559458" sldId="277"/>
        </pc:sldMkLst>
        <pc:spChg chg="mod">
          <ac:chgData name="박경덕" userId="d41f3266-5c15-4951-874e-7f7f757e9c74" providerId="ADAL" clId="{D9A30E57-EF61-FF4C-A199-51623E3550EA}" dt="2023-09-04T00:53:35.101" v="570" actId="20577"/>
          <ac:spMkLst>
            <pc:docMk/>
            <pc:sldMk cId="1573559458" sldId="277"/>
            <ac:spMk id="13" creationId="{00000000-0000-0000-0000-000000000000}"/>
          </ac:spMkLst>
        </pc:spChg>
        <pc:graphicFrameChg chg="add mod modGraphic">
          <ac:chgData name="박경덕" userId="d41f3266-5c15-4951-874e-7f7f757e9c74" providerId="ADAL" clId="{D9A30E57-EF61-FF4C-A199-51623E3550EA}" dt="2023-09-04T02:29:55.503" v="4279" actId="14734"/>
          <ac:graphicFrameMkLst>
            <pc:docMk/>
            <pc:sldMk cId="1573559458" sldId="277"/>
            <ac:graphicFrameMk id="3" creationId="{266F0B20-0EB5-4641-F45D-308D7220A93F}"/>
          </ac:graphicFrameMkLst>
        </pc:graphicFrameChg>
      </pc:sldChg>
    </pc:docChg>
  </pc:docChgLst>
  <pc:docChgLst>
    <pc:chgData name="박경덕" userId="d41f3266-5c15-4951-874e-7f7f757e9c74" providerId="ADAL" clId="{681E4711-67E2-47B7-AA81-D6C6761B01B0}"/>
    <pc:docChg chg="undo custSel addSld delSld modSld sldOrd">
      <pc:chgData name="박경덕" userId="d41f3266-5c15-4951-874e-7f7f757e9c74" providerId="ADAL" clId="{681E4711-67E2-47B7-AA81-D6C6761B01B0}" dt="2023-04-16T14:38:35.154" v="27425"/>
      <pc:docMkLst>
        <pc:docMk/>
      </pc:docMkLst>
      <pc:sldChg chg="modSp mod">
        <pc:chgData name="박경덕" userId="d41f3266-5c15-4951-874e-7f7f757e9c74" providerId="ADAL" clId="{681E4711-67E2-47B7-AA81-D6C6761B01B0}" dt="2023-04-16T07:32:55.194" v="482" actId="207"/>
        <pc:sldMkLst>
          <pc:docMk/>
          <pc:sldMk cId="1237762600" sldId="256"/>
        </pc:sldMkLst>
        <pc:spChg chg="mod">
          <ac:chgData name="박경덕" userId="d41f3266-5c15-4951-874e-7f7f757e9c74" providerId="ADAL" clId="{681E4711-67E2-47B7-AA81-D6C6761B01B0}" dt="2023-04-16T07:22:46.003" v="175" actId="1076"/>
          <ac:spMkLst>
            <pc:docMk/>
            <pc:sldMk cId="1237762600" sldId="256"/>
            <ac:spMk id="4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07:22:15.112" v="172" actId="1076"/>
          <ac:spMkLst>
            <pc:docMk/>
            <pc:sldMk cId="1237762600" sldId="256"/>
            <ac:spMk id="5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07:32:55.194" v="482" actId="207"/>
          <ac:spMkLst>
            <pc:docMk/>
            <pc:sldMk cId="1237762600" sldId="256"/>
            <ac:spMk id="6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07:25:17.191" v="200" actId="20577"/>
          <ac:spMkLst>
            <pc:docMk/>
            <pc:sldMk cId="1237762600" sldId="256"/>
            <ac:spMk id="9" creationId="{00000000-0000-0000-0000-000000000000}"/>
          </ac:spMkLst>
        </pc:spChg>
      </pc:sldChg>
      <pc:sldChg chg="addSp delSp modSp mod">
        <pc:chgData name="박경덕" userId="d41f3266-5c15-4951-874e-7f7f757e9c74" providerId="ADAL" clId="{681E4711-67E2-47B7-AA81-D6C6761B01B0}" dt="2023-04-16T12:43:32.099" v="21624" actId="13926"/>
        <pc:sldMkLst>
          <pc:docMk/>
          <pc:sldMk cId="3600264057" sldId="257"/>
        </pc:sldMkLst>
        <pc:spChg chg="mod">
          <ac:chgData name="박경덕" userId="d41f3266-5c15-4951-874e-7f7f757e9c74" providerId="ADAL" clId="{681E4711-67E2-47B7-AA81-D6C6761B01B0}" dt="2023-04-16T12:43:32.099" v="21624" actId="13926"/>
          <ac:spMkLst>
            <pc:docMk/>
            <pc:sldMk cId="3600264057" sldId="257"/>
            <ac:spMk id="4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07:27:27.688" v="223" actId="1076"/>
          <ac:spMkLst>
            <pc:docMk/>
            <pc:sldMk cId="3600264057" sldId="257"/>
            <ac:spMk id="6" creationId="{00000000-0000-0000-0000-000000000000}"/>
          </ac:spMkLst>
        </pc:spChg>
        <pc:picChg chg="del">
          <ac:chgData name="박경덕" userId="d41f3266-5c15-4951-874e-7f7f757e9c74" providerId="ADAL" clId="{681E4711-67E2-47B7-AA81-D6C6761B01B0}" dt="2023-04-16T07:26:21.245" v="201" actId="478"/>
          <ac:picMkLst>
            <pc:docMk/>
            <pc:sldMk cId="3600264057" sldId="257"/>
            <ac:picMk id="22" creationId="{00000000-0000-0000-0000-000000000000}"/>
          </ac:picMkLst>
        </pc:picChg>
        <pc:cxnChg chg="add mod">
          <ac:chgData name="박경덕" userId="d41f3266-5c15-4951-874e-7f7f757e9c74" providerId="ADAL" clId="{681E4711-67E2-47B7-AA81-D6C6761B01B0}" dt="2023-04-16T07:27:53.974" v="228" actId="14100"/>
          <ac:cxnSpMkLst>
            <pc:docMk/>
            <pc:sldMk cId="3600264057" sldId="257"/>
            <ac:cxnSpMk id="2" creationId="{F9695562-445B-E580-A3C9-0430F5C42D9A}"/>
          </ac:cxnSpMkLst>
        </pc:cxnChg>
      </pc:sldChg>
      <pc:sldChg chg="del">
        <pc:chgData name="박경덕" userId="d41f3266-5c15-4951-874e-7f7f757e9c74" providerId="ADAL" clId="{681E4711-67E2-47B7-AA81-D6C6761B01B0}" dt="2023-04-16T10:23:09.614" v="10679" actId="47"/>
        <pc:sldMkLst>
          <pc:docMk/>
          <pc:sldMk cId="2396226805" sldId="260"/>
        </pc:sldMkLst>
      </pc:sldChg>
      <pc:sldChg chg="del">
        <pc:chgData name="박경덕" userId="d41f3266-5c15-4951-874e-7f7f757e9c74" providerId="ADAL" clId="{681E4711-67E2-47B7-AA81-D6C6761B01B0}" dt="2023-04-16T10:23:06.975" v="10677" actId="47"/>
        <pc:sldMkLst>
          <pc:docMk/>
          <pc:sldMk cId="964203057" sldId="262"/>
        </pc:sldMkLst>
      </pc:sldChg>
      <pc:sldChg chg="del">
        <pc:chgData name="박경덕" userId="d41f3266-5c15-4951-874e-7f7f757e9c74" providerId="ADAL" clId="{681E4711-67E2-47B7-AA81-D6C6761B01B0}" dt="2023-04-16T10:23:08.323" v="10678" actId="47"/>
        <pc:sldMkLst>
          <pc:docMk/>
          <pc:sldMk cId="437217749" sldId="264"/>
        </pc:sldMkLst>
      </pc:sldChg>
      <pc:sldChg chg="addSp delSp modSp mod">
        <pc:chgData name="박경덕" userId="d41f3266-5c15-4951-874e-7f7f757e9c74" providerId="ADAL" clId="{681E4711-67E2-47B7-AA81-D6C6761B01B0}" dt="2023-04-16T07:57:29.673" v="1278" actId="1076"/>
        <pc:sldMkLst>
          <pc:docMk/>
          <pc:sldMk cId="639719381" sldId="268"/>
        </pc:sldMkLst>
        <pc:spChg chg="add mod">
          <ac:chgData name="박경덕" userId="d41f3266-5c15-4951-874e-7f7f757e9c74" providerId="ADAL" clId="{681E4711-67E2-47B7-AA81-D6C6761B01B0}" dt="2023-04-16T07:47:05.479" v="1107" actId="207"/>
          <ac:spMkLst>
            <pc:docMk/>
            <pc:sldMk cId="639719381" sldId="268"/>
            <ac:spMk id="8" creationId="{BBBDF06B-1E14-0DB3-0F9A-3E9B67F9F3BD}"/>
          </ac:spMkLst>
        </pc:spChg>
        <pc:spChg chg="del mod">
          <ac:chgData name="박경덕" userId="d41f3266-5c15-4951-874e-7f7f757e9c74" providerId="ADAL" clId="{681E4711-67E2-47B7-AA81-D6C6761B01B0}" dt="2023-04-16T07:33:25.008" v="502" actId="478"/>
          <ac:spMkLst>
            <pc:docMk/>
            <pc:sldMk cId="639719381" sldId="268"/>
            <ac:spMk id="11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07:32:19.826" v="475" actId="1076"/>
          <ac:spMkLst>
            <pc:docMk/>
            <pc:sldMk cId="639719381" sldId="268"/>
            <ac:spMk id="13" creationId="{00000000-0000-0000-0000-000000000000}"/>
          </ac:spMkLst>
        </pc:spChg>
        <pc:spChg chg="del mod topLvl">
          <ac:chgData name="박경덕" userId="d41f3266-5c15-4951-874e-7f7f757e9c74" providerId="ADAL" clId="{681E4711-67E2-47B7-AA81-D6C6761B01B0}" dt="2023-04-16T07:33:56.915" v="519" actId="478"/>
          <ac:spMkLst>
            <pc:docMk/>
            <pc:sldMk cId="639719381" sldId="268"/>
            <ac:spMk id="15" creationId="{00000000-0000-0000-0000-000000000000}"/>
          </ac:spMkLst>
        </pc:spChg>
        <pc:spChg chg="del topLvl">
          <ac:chgData name="박경덕" userId="d41f3266-5c15-4951-874e-7f7f757e9c74" providerId="ADAL" clId="{681E4711-67E2-47B7-AA81-D6C6761B01B0}" dt="2023-04-16T07:33:45.225" v="508" actId="478"/>
          <ac:spMkLst>
            <pc:docMk/>
            <pc:sldMk cId="639719381" sldId="268"/>
            <ac:spMk id="16" creationId="{00000000-0000-0000-0000-000000000000}"/>
          </ac:spMkLst>
        </pc:spChg>
        <pc:spChg chg="del">
          <ac:chgData name="박경덕" userId="d41f3266-5c15-4951-874e-7f7f757e9c74" providerId="ADAL" clId="{681E4711-67E2-47B7-AA81-D6C6761B01B0}" dt="2023-04-16T07:33:40.703" v="506" actId="478"/>
          <ac:spMkLst>
            <pc:docMk/>
            <pc:sldMk cId="639719381" sldId="268"/>
            <ac:spMk id="24" creationId="{00000000-0000-0000-0000-000000000000}"/>
          </ac:spMkLst>
        </pc:spChg>
        <pc:spChg chg="del mod">
          <ac:chgData name="박경덕" userId="d41f3266-5c15-4951-874e-7f7f757e9c74" providerId="ADAL" clId="{681E4711-67E2-47B7-AA81-D6C6761B01B0}" dt="2023-04-16T07:34:27.429" v="547"/>
          <ac:spMkLst>
            <pc:docMk/>
            <pc:sldMk cId="639719381" sldId="268"/>
            <ac:spMk id="26" creationId="{00000000-0000-0000-0000-000000000000}"/>
          </ac:spMkLst>
        </pc:spChg>
        <pc:spChg chg="del mod topLvl">
          <ac:chgData name="박경덕" userId="d41f3266-5c15-4951-874e-7f7f757e9c74" providerId="ADAL" clId="{681E4711-67E2-47B7-AA81-D6C6761B01B0}" dt="2023-04-16T07:33:46.276" v="510" actId="478"/>
          <ac:spMkLst>
            <pc:docMk/>
            <pc:sldMk cId="639719381" sldId="268"/>
            <ac:spMk id="31" creationId="{00000000-0000-0000-0000-000000000000}"/>
          </ac:spMkLst>
        </pc:spChg>
        <pc:spChg chg="del topLvl">
          <ac:chgData name="박경덕" userId="d41f3266-5c15-4951-874e-7f7f757e9c74" providerId="ADAL" clId="{681E4711-67E2-47B7-AA81-D6C6761B01B0}" dt="2023-04-16T07:33:47.342" v="511" actId="478"/>
          <ac:spMkLst>
            <pc:docMk/>
            <pc:sldMk cId="639719381" sldId="268"/>
            <ac:spMk id="32" creationId="{00000000-0000-0000-0000-000000000000}"/>
          </ac:spMkLst>
        </pc:spChg>
        <pc:spChg chg="del mod">
          <ac:chgData name="박경덕" userId="d41f3266-5c15-4951-874e-7f7f757e9c74" providerId="ADAL" clId="{681E4711-67E2-47B7-AA81-D6C6761B01B0}" dt="2023-04-16T07:33:49.997" v="514" actId="478"/>
          <ac:spMkLst>
            <pc:docMk/>
            <pc:sldMk cId="639719381" sldId="268"/>
            <ac:spMk id="34" creationId="{00000000-0000-0000-0000-000000000000}"/>
          </ac:spMkLst>
        </pc:spChg>
        <pc:grpChg chg="del mod">
          <ac:chgData name="박경덕" userId="d41f3266-5c15-4951-874e-7f7f757e9c74" providerId="ADAL" clId="{681E4711-67E2-47B7-AA81-D6C6761B01B0}" dt="2023-04-16T07:33:45.225" v="508" actId="478"/>
          <ac:grpSpMkLst>
            <pc:docMk/>
            <pc:sldMk cId="639719381" sldId="268"/>
            <ac:grpSpMk id="12" creationId="{00000000-0000-0000-0000-000000000000}"/>
          </ac:grpSpMkLst>
        </pc:grpChg>
        <pc:grpChg chg="del">
          <ac:chgData name="박경덕" userId="d41f3266-5c15-4951-874e-7f7f757e9c74" providerId="ADAL" clId="{681E4711-67E2-47B7-AA81-D6C6761B01B0}" dt="2023-04-16T07:33:46.276" v="510" actId="478"/>
          <ac:grpSpMkLst>
            <pc:docMk/>
            <pc:sldMk cId="639719381" sldId="268"/>
            <ac:grpSpMk id="30" creationId="{00000000-0000-0000-0000-000000000000}"/>
          </ac:grpSpMkLst>
        </pc:grpChg>
        <pc:picChg chg="add mod">
          <ac:chgData name="박경덕" userId="d41f3266-5c15-4951-874e-7f7f757e9c74" providerId="ADAL" clId="{681E4711-67E2-47B7-AA81-D6C6761B01B0}" dt="2023-04-16T07:57:29.673" v="1278" actId="1076"/>
          <ac:picMkLst>
            <pc:docMk/>
            <pc:sldMk cId="639719381" sldId="268"/>
            <ac:picMk id="7" creationId="{5E64F7F1-2C99-FC72-9783-54E3D62B5205}"/>
          </ac:picMkLst>
        </pc:picChg>
        <pc:cxnChg chg="mod">
          <ac:chgData name="박경덕" userId="d41f3266-5c15-4951-874e-7f7f757e9c74" providerId="ADAL" clId="{681E4711-67E2-47B7-AA81-D6C6761B01B0}" dt="2023-04-16T07:32:36.220" v="480" actId="14100"/>
          <ac:cxnSpMkLst>
            <pc:docMk/>
            <pc:sldMk cId="639719381" sldId="268"/>
            <ac:cxnSpMk id="6" creationId="{00000000-0000-0000-0000-000000000000}"/>
          </ac:cxnSpMkLst>
        </pc:cxnChg>
        <pc:cxnChg chg="mod">
          <ac:chgData name="박경덕" userId="d41f3266-5c15-4951-874e-7f7f757e9c74" providerId="ADAL" clId="{681E4711-67E2-47B7-AA81-D6C6761B01B0}" dt="2023-04-16T07:32:26.952" v="478" actId="1076"/>
          <ac:cxnSpMkLst>
            <pc:docMk/>
            <pc:sldMk cId="639719381" sldId="268"/>
            <ac:cxnSpMk id="9" creationId="{00000000-0000-0000-0000-000000000000}"/>
          </ac:cxnSpMkLst>
        </pc:cxnChg>
        <pc:cxnChg chg="del">
          <ac:chgData name="박경덕" userId="d41f3266-5c15-4951-874e-7f7f757e9c74" providerId="ADAL" clId="{681E4711-67E2-47B7-AA81-D6C6761B01B0}" dt="2023-04-16T07:33:55.200" v="517" actId="478"/>
          <ac:cxnSpMkLst>
            <pc:docMk/>
            <pc:sldMk cId="639719381" sldId="268"/>
            <ac:cxnSpMk id="23" creationId="{00000000-0000-0000-0000-000000000000}"/>
          </ac:cxnSpMkLst>
        </pc:cxnChg>
        <pc:cxnChg chg="del">
          <ac:chgData name="박경덕" userId="d41f3266-5c15-4951-874e-7f7f757e9c74" providerId="ADAL" clId="{681E4711-67E2-47B7-AA81-D6C6761B01B0}" dt="2023-04-16T07:33:48.138" v="512" actId="478"/>
          <ac:cxnSpMkLst>
            <pc:docMk/>
            <pc:sldMk cId="639719381" sldId="268"/>
            <ac:cxnSpMk id="35" creationId="{00000000-0000-0000-0000-000000000000}"/>
          </ac:cxnSpMkLst>
        </pc:cxnChg>
      </pc:sldChg>
      <pc:sldChg chg="addSp delSp modSp mod">
        <pc:chgData name="박경덕" userId="d41f3266-5c15-4951-874e-7f7f757e9c74" providerId="ADAL" clId="{681E4711-67E2-47B7-AA81-D6C6761B01B0}" dt="2023-04-16T10:22:40.766" v="10676" actId="207"/>
        <pc:sldMkLst>
          <pc:docMk/>
          <pc:sldMk cId="380412449" sldId="269"/>
        </pc:sldMkLst>
        <pc:spChg chg="del mod">
          <ac:chgData name="박경덕" userId="d41f3266-5c15-4951-874e-7f7f757e9c74" providerId="ADAL" clId="{681E4711-67E2-47B7-AA81-D6C6761B01B0}" dt="2023-04-16T10:18:26.450" v="10540" actId="478"/>
          <ac:spMkLst>
            <pc:docMk/>
            <pc:sldMk cId="380412449" sldId="269"/>
            <ac:spMk id="2" creationId="{00000000-0000-0000-0000-000000000000}"/>
          </ac:spMkLst>
        </pc:spChg>
        <pc:spChg chg="add mod">
          <ac:chgData name="박경덕" userId="d41f3266-5c15-4951-874e-7f7f757e9c74" providerId="ADAL" clId="{681E4711-67E2-47B7-AA81-D6C6761B01B0}" dt="2023-04-16T10:18:43.241" v="10544"/>
          <ac:spMkLst>
            <pc:docMk/>
            <pc:sldMk cId="380412449" sldId="269"/>
            <ac:spMk id="3" creationId="{9709915A-276C-BC7D-7E56-CF5054B220AE}"/>
          </ac:spMkLst>
        </pc:spChg>
        <pc:spChg chg="add mod">
          <ac:chgData name="박경덕" userId="d41f3266-5c15-4951-874e-7f7f757e9c74" providerId="ADAL" clId="{681E4711-67E2-47B7-AA81-D6C6761B01B0}" dt="2023-04-16T10:22:14.640" v="10673" actId="14100"/>
          <ac:spMkLst>
            <pc:docMk/>
            <pc:sldMk cId="380412449" sldId="269"/>
            <ac:spMk id="4" creationId="{FA48D035-BF84-ECC0-7D85-3277B699CDA0}"/>
          </ac:spMkLst>
        </pc:spChg>
        <pc:spChg chg="add mod">
          <ac:chgData name="박경덕" userId="d41f3266-5c15-4951-874e-7f7f757e9c74" providerId="ADAL" clId="{681E4711-67E2-47B7-AA81-D6C6761B01B0}" dt="2023-04-16T10:22:40.766" v="10676" actId="207"/>
          <ac:spMkLst>
            <pc:docMk/>
            <pc:sldMk cId="380412449" sldId="269"/>
            <ac:spMk id="5" creationId="{C7276509-41FB-B56E-C61F-40BA577A5D46}"/>
          </ac:spMkLst>
        </pc:spChg>
        <pc:spChg chg="mod">
          <ac:chgData name="박경덕" userId="d41f3266-5c15-4951-874e-7f7f757e9c74" providerId="ADAL" clId="{681E4711-67E2-47B7-AA81-D6C6761B01B0}" dt="2023-04-16T10:20:18.711" v="10608" actId="1076"/>
          <ac:spMkLst>
            <pc:docMk/>
            <pc:sldMk cId="380412449" sldId="269"/>
            <ac:spMk id="12" creationId="{00000000-0000-0000-0000-000000000000}"/>
          </ac:spMkLst>
        </pc:spChg>
      </pc:sldChg>
      <pc:sldChg chg="del">
        <pc:chgData name="박경덕" userId="d41f3266-5c15-4951-874e-7f7f757e9c74" providerId="ADAL" clId="{681E4711-67E2-47B7-AA81-D6C6761B01B0}" dt="2023-04-16T10:23:10.787" v="10680" actId="47"/>
        <pc:sldMkLst>
          <pc:docMk/>
          <pc:sldMk cId="850388804" sldId="270"/>
        </pc:sldMkLst>
      </pc:sldChg>
      <pc:sldChg chg="addSp delSp modSp add mod">
        <pc:chgData name="박경덕" userId="d41f3266-5c15-4951-874e-7f7f757e9c74" providerId="ADAL" clId="{681E4711-67E2-47B7-AA81-D6C6761B01B0}" dt="2023-04-16T08:40:39.098" v="5133" actId="20577"/>
        <pc:sldMkLst>
          <pc:docMk/>
          <pc:sldMk cId="1461818100" sldId="271"/>
        </pc:sldMkLst>
        <pc:spChg chg="add del mod">
          <ac:chgData name="박경덕" userId="d41f3266-5c15-4951-874e-7f7f757e9c74" providerId="ADAL" clId="{681E4711-67E2-47B7-AA81-D6C6761B01B0}" dt="2023-04-16T07:56:37.517" v="1274" actId="478"/>
          <ac:spMkLst>
            <pc:docMk/>
            <pc:sldMk cId="1461818100" sldId="271"/>
            <ac:spMk id="3" creationId="{D5AF1117-29B5-1D9B-6AA3-C7154EECBBC3}"/>
          </ac:spMkLst>
        </pc:spChg>
        <pc:spChg chg="add del mod">
          <ac:chgData name="박경덕" userId="d41f3266-5c15-4951-874e-7f7f757e9c74" providerId="ADAL" clId="{681E4711-67E2-47B7-AA81-D6C6761B01B0}" dt="2023-04-16T08:31:27.114" v="3872" actId="478"/>
          <ac:spMkLst>
            <pc:docMk/>
            <pc:sldMk cId="1461818100" sldId="271"/>
            <ac:spMk id="5" creationId="{CC797A9C-67DF-1CD2-AEA8-FB8E2042FECC}"/>
          </ac:spMkLst>
        </pc:spChg>
        <pc:spChg chg="mod">
          <ac:chgData name="박경덕" userId="d41f3266-5c15-4951-874e-7f7f757e9c74" providerId="ADAL" clId="{681E4711-67E2-47B7-AA81-D6C6761B01B0}" dt="2023-04-16T08:40:39.098" v="5133" actId="20577"/>
          <ac:spMkLst>
            <pc:docMk/>
            <pc:sldMk cId="1461818100" sldId="271"/>
            <ac:spMk id="8" creationId="{BBBDF06B-1E14-0DB3-0F9A-3E9B67F9F3BD}"/>
          </ac:spMkLst>
        </pc:spChg>
        <pc:spChg chg="add del mod">
          <ac:chgData name="박경덕" userId="d41f3266-5c15-4951-874e-7f7f757e9c74" providerId="ADAL" clId="{681E4711-67E2-47B7-AA81-D6C6761B01B0}" dt="2023-04-16T08:31:27.114" v="3872" actId="478"/>
          <ac:spMkLst>
            <pc:docMk/>
            <pc:sldMk cId="1461818100" sldId="271"/>
            <ac:spMk id="10" creationId="{4E664D01-203A-22CB-C03C-2678BCFB32F7}"/>
          </ac:spMkLst>
        </pc:spChg>
        <pc:spChg chg="add del mod">
          <ac:chgData name="박경덕" userId="d41f3266-5c15-4951-874e-7f7f757e9c74" providerId="ADAL" clId="{681E4711-67E2-47B7-AA81-D6C6761B01B0}" dt="2023-04-16T08:31:27.114" v="3872" actId="478"/>
          <ac:spMkLst>
            <pc:docMk/>
            <pc:sldMk cId="1461818100" sldId="271"/>
            <ac:spMk id="11" creationId="{E145F025-0BA1-566E-3DDE-945D2B9C54DC}"/>
          </ac:spMkLst>
        </pc:spChg>
        <pc:spChg chg="add del mod">
          <ac:chgData name="박경덕" userId="d41f3266-5c15-4951-874e-7f7f757e9c74" providerId="ADAL" clId="{681E4711-67E2-47B7-AA81-D6C6761B01B0}" dt="2023-04-16T08:09:25.930" v="1802"/>
          <ac:spMkLst>
            <pc:docMk/>
            <pc:sldMk cId="1461818100" sldId="271"/>
            <ac:spMk id="12" creationId="{988A9D76-D029-2683-FD44-6F1DA2988BB3}"/>
          </ac:spMkLst>
        </pc:spChg>
        <pc:spChg chg="mod">
          <ac:chgData name="박경덕" userId="d41f3266-5c15-4951-874e-7f7f757e9c74" providerId="ADAL" clId="{681E4711-67E2-47B7-AA81-D6C6761B01B0}" dt="2023-04-16T07:56:27.389" v="1271" actId="20577"/>
          <ac:spMkLst>
            <pc:docMk/>
            <pc:sldMk cId="1461818100" sldId="271"/>
            <ac:spMk id="13" creationId="{00000000-0000-0000-0000-000000000000}"/>
          </ac:spMkLst>
        </pc:spChg>
        <pc:spChg chg="add del mod">
          <ac:chgData name="박경덕" userId="d41f3266-5c15-4951-874e-7f7f757e9c74" providerId="ADAL" clId="{681E4711-67E2-47B7-AA81-D6C6761B01B0}" dt="2023-04-16T08:31:27.114" v="3872" actId="478"/>
          <ac:spMkLst>
            <pc:docMk/>
            <pc:sldMk cId="1461818100" sldId="271"/>
            <ac:spMk id="14" creationId="{1521A132-97FC-5B66-4F1F-256DCBC186D2}"/>
          </ac:spMkLst>
        </pc:spChg>
        <pc:spChg chg="add del mod">
          <ac:chgData name="박경덕" userId="d41f3266-5c15-4951-874e-7f7f757e9c74" providerId="ADAL" clId="{681E4711-67E2-47B7-AA81-D6C6761B01B0}" dt="2023-04-16T08:31:29.021" v="3873" actId="478"/>
          <ac:spMkLst>
            <pc:docMk/>
            <pc:sldMk cId="1461818100" sldId="271"/>
            <ac:spMk id="15" creationId="{2ACD7671-FB12-5B61-B5CF-03D5DC8AC75B}"/>
          </ac:spMkLst>
        </pc:spChg>
        <pc:spChg chg="add del mod">
          <ac:chgData name="박경덕" userId="d41f3266-5c15-4951-874e-7f7f757e9c74" providerId="ADAL" clId="{681E4711-67E2-47B7-AA81-D6C6761B01B0}" dt="2023-04-16T08:31:27.114" v="3872" actId="478"/>
          <ac:spMkLst>
            <pc:docMk/>
            <pc:sldMk cId="1461818100" sldId="271"/>
            <ac:spMk id="16" creationId="{0A92E9E1-FAE2-C8BE-D70E-6C4C4B60EB9E}"/>
          </ac:spMkLst>
        </pc:spChg>
        <pc:spChg chg="add del mod">
          <ac:chgData name="박경덕" userId="d41f3266-5c15-4951-874e-7f7f757e9c74" providerId="ADAL" clId="{681E4711-67E2-47B7-AA81-D6C6761B01B0}" dt="2023-04-16T08:17:50.125" v="2993" actId="478"/>
          <ac:spMkLst>
            <pc:docMk/>
            <pc:sldMk cId="1461818100" sldId="271"/>
            <ac:spMk id="18" creationId="{B41E6AC6-4BCF-8F15-0D50-25325D183C86}"/>
          </ac:spMkLst>
        </pc:spChg>
        <pc:picChg chg="del">
          <ac:chgData name="박경덕" userId="d41f3266-5c15-4951-874e-7f7f757e9c74" providerId="ADAL" clId="{681E4711-67E2-47B7-AA81-D6C6761B01B0}" dt="2023-04-16T07:52:57.404" v="1111" actId="478"/>
          <ac:picMkLst>
            <pc:docMk/>
            <pc:sldMk cId="1461818100" sldId="271"/>
            <ac:picMk id="7" creationId="{5E64F7F1-2C99-FC72-9783-54E3D62B5205}"/>
          </ac:picMkLst>
        </pc:picChg>
        <pc:cxnChg chg="mod">
          <ac:chgData name="박경덕" userId="d41f3266-5c15-4951-874e-7f7f757e9c74" providerId="ADAL" clId="{681E4711-67E2-47B7-AA81-D6C6761B01B0}" dt="2023-04-16T07:56:56.900" v="1276" actId="14100"/>
          <ac:cxnSpMkLst>
            <pc:docMk/>
            <pc:sldMk cId="1461818100" sldId="271"/>
            <ac:cxnSpMk id="9" creationId="{00000000-0000-0000-0000-000000000000}"/>
          </ac:cxnSpMkLst>
        </pc:cxnChg>
      </pc:sldChg>
      <pc:sldChg chg="addSp modSp add mod ord">
        <pc:chgData name="박경덕" userId="d41f3266-5c15-4951-874e-7f7f757e9c74" providerId="ADAL" clId="{681E4711-67E2-47B7-AA81-D6C6761B01B0}" dt="2023-04-16T14:38:35.154" v="27425"/>
        <pc:sldMkLst>
          <pc:docMk/>
          <pc:sldMk cId="1626010764" sldId="272"/>
        </pc:sldMkLst>
        <pc:spChg chg="add mod">
          <ac:chgData name="박경덕" userId="d41f3266-5c15-4951-874e-7f7f757e9c74" providerId="ADAL" clId="{681E4711-67E2-47B7-AA81-D6C6761B01B0}" dt="2023-04-16T08:42:37.699" v="5335" actId="13926"/>
          <ac:spMkLst>
            <pc:docMk/>
            <pc:sldMk cId="1626010764" sldId="272"/>
            <ac:spMk id="3" creationId="{058303FB-1164-6A89-3CB1-EB3F3F0A6590}"/>
          </ac:spMkLst>
        </pc:spChg>
        <pc:spChg chg="mod">
          <ac:chgData name="박경덕" userId="d41f3266-5c15-4951-874e-7f7f757e9c74" providerId="ADAL" clId="{681E4711-67E2-47B7-AA81-D6C6761B01B0}" dt="2023-04-16T08:30:58.313" v="3868" actId="1035"/>
          <ac:spMkLst>
            <pc:docMk/>
            <pc:sldMk cId="1626010764" sldId="272"/>
            <ac:spMk id="5" creationId="{CC797A9C-67DF-1CD2-AEA8-FB8E2042FECC}"/>
          </ac:spMkLst>
        </pc:spChg>
        <pc:spChg chg="mod">
          <ac:chgData name="박경덕" userId="d41f3266-5c15-4951-874e-7f7f757e9c74" providerId="ADAL" clId="{681E4711-67E2-47B7-AA81-D6C6761B01B0}" dt="2023-04-16T08:30:58.313" v="3868" actId="1035"/>
          <ac:spMkLst>
            <pc:docMk/>
            <pc:sldMk cId="1626010764" sldId="272"/>
            <ac:spMk id="10" creationId="{4E664D01-203A-22CB-C03C-2678BCFB32F7}"/>
          </ac:spMkLst>
        </pc:spChg>
        <pc:spChg chg="mod">
          <ac:chgData name="박경덕" userId="d41f3266-5c15-4951-874e-7f7f757e9c74" providerId="ADAL" clId="{681E4711-67E2-47B7-AA81-D6C6761B01B0}" dt="2023-04-16T14:38:35.154" v="27425"/>
          <ac:spMkLst>
            <pc:docMk/>
            <pc:sldMk cId="1626010764" sldId="272"/>
            <ac:spMk id="11" creationId="{E145F025-0BA1-566E-3DDE-945D2B9C54DC}"/>
          </ac:spMkLst>
        </pc:spChg>
        <pc:spChg chg="mod">
          <ac:chgData name="박경덕" userId="d41f3266-5c15-4951-874e-7f7f757e9c74" providerId="ADAL" clId="{681E4711-67E2-47B7-AA81-D6C6761B01B0}" dt="2023-04-16T10:11:25.148" v="9905" actId="13926"/>
          <ac:spMkLst>
            <pc:docMk/>
            <pc:sldMk cId="1626010764" sldId="272"/>
            <ac:spMk id="14" creationId="{1521A132-97FC-5B66-4F1F-256DCBC186D2}"/>
          </ac:spMkLst>
        </pc:spChg>
        <pc:spChg chg="mod">
          <ac:chgData name="박경덕" userId="d41f3266-5c15-4951-874e-7f7f757e9c74" providerId="ADAL" clId="{681E4711-67E2-47B7-AA81-D6C6761B01B0}" dt="2023-04-16T10:11:27.649" v="9906" actId="13926"/>
          <ac:spMkLst>
            <pc:docMk/>
            <pc:sldMk cId="1626010764" sldId="272"/>
            <ac:spMk id="15" creationId="{2ACD7671-FB12-5B61-B5CF-03D5DC8AC75B}"/>
          </ac:spMkLst>
        </pc:spChg>
        <pc:spChg chg="mod">
          <ac:chgData name="박경덕" userId="d41f3266-5c15-4951-874e-7f7f757e9c74" providerId="ADAL" clId="{681E4711-67E2-47B7-AA81-D6C6761B01B0}" dt="2023-04-16T10:11:29.691" v="9907" actId="13926"/>
          <ac:spMkLst>
            <pc:docMk/>
            <pc:sldMk cId="1626010764" sldId="272"/>
            <ac:spMk id="16" creationId="{0A92E9E1-FAE2-C8BE-D70E-6C4C4B60EB9E}"/>
          </ac:spMkLst>
        </pc:spChg>
      </pc:sldChg>
      <pc:sldChg chg="addSp delSp modSp add mod">
        <pc:chgData name="박경덕" userId="d41f3266-5c15-4951-874e-7f7f757e9c74" providerId="ADAL" clId="{681E4711-67E2-47B7-AA81-D6C6761B01B0}" dt="2023-04-16T10:01:52.361" v="9487" actId="20577"/>
        <pc:sldMkLst>
          <pc:docMk/>
          <pc:sldMk cId="3916521916" sldId="273"/>
        </pc:sldMkLst>
        <pc:spChg chg="add mod">
          <ac:chgData name="박경덕" userId="d41f3266-5c15-4951-874e-7f7f757e9c74" providerId="ADAL" clId="{681E4711-67E2-47B7-AA81-D6C6761B01B0}" dt="2023-04-16T09:53:24.218" v="8608" actId="115"/>
          <ac:spMkLst>
            <pc:docMk/>
            <pc:sldMk cId="3916521916" sldId="273"/>
            <ac:spMk id="4" creationId="{26D41182-CFEE-8BCC-D6A0-AB766C0E6A1C}"/>
          </ac:spMkLst>
        </pc:spChg>
        <pc:spChg chg="del mod">
          <ac:chgData name="박경덕" userId="d41f3266-5c15-4951-874e-7f7f757e9c74" providerId="ADAL" clId="{681E4711-67E2-47B7-AA81-D6C6761B01B0}" dt="2023-04-16T08:43:23.577" v="5386"/>
          <ac:spMkLst>
            <pc:docMk/>
            <pc:sldMk cId="3916521916" sldId="273"/>
            <ac:spMk id="8" creationId="{BBBDF06B-1E14-0DB3-0F9A-3E9B67F9F3BD}"/>
          </ac:spMkLst>
        </pc:spChg>
        <pc:spChg chg="mod">
          <ac:chgData name="박경덕" userId="d41f3266-5c15-4951-874e-7f7f757e9c74" providerId="ADAL" clId="{681E4711-67E2-47B7-AA81-D6C6761B01B0}" dt="2023-04-16T10:01:52.361" v="9487" actId="20577"/>
          <ac:spMkLst>
            <pc:docMk/>
            <pc:sldMk cId="3916521916" sldId="273"/>
            <ac:spMk id="13" creationId="{00000000-0000-0000-0000-000000000000}"/>
          </ac:spMkLst>
        </pc:spChg>
        <pc:picChg chg="add del mod ord">
          <ac:chgData name="박경덕" userId="d41f3266-5c15-4951-874e-7f7f757e9c74" providerId="ADAL" clId="{681E4711-67E2-47B7-AA81-D6C6761B01B0}" dt="2023-04-16T09:31:25.213" v="6132" actId="478"/>
          <ac:picMkLst>
            <pc:docMk/>
            <pc:sldMk cId="3916521916" sldId="273"/>
            <ac:picMk id="3" creationId="{47B113E2-A35D-5363-8904-67C9605A7B3B}"/>
          </ac:picMkLst>
        </pc:picChg>
        <pc:picChg chg="add del mod">
          <ac:chgData name="박경덕" userId="d41f3266-5c15-4951-874e-7f7f757e9c74" providerId="ADAL" clId="{681E4711-67E2-47B7-AA81-D6C6761B01B0}" dt="2023-04-16T09:31:24.287" v="6130" actId="478"/>
          <ac:picMkLst>
            <pc:docMk/>
            <pc:sldMk cId="3916521916" sldId="273"/>
            <ac:picMk id="7" creationId="{6EF8ABAA-C9DC-6467-F2F8-0CC042D4C7E0}"/>
          </ac:picMkLst>
        </pc:picChg>
        <pc:picChg chg="add del mod">
          <ac:chgData name="박경덕" userId="d41f3266-5c15-4951-874e-7f7f757e9c74" providerId="ADAL" clId="{681E4711-67E2-47B7-AA81-D6C6761B01B0}" dt="2023-04-16T09:31:23.985" v="6129" actId="478"/>
          <ac:picMkLst>
            <pc:docMk/>
            <pc:sldMk cId="3916521916" sldId="273"/>
            <ac:picMk id="11" creationId="{0A78AB9E-26A8-B766-31DB-2687C3149D90}"/>
          </ac:picMkLst>
        </pc:picChg>
        <pc:picChg chg="add del mod">
          <ac:chgData name="박경덕" userId="d41f3266-5c15-4951-874e-7f7f757e9c74" providerId="ADAL" clId="{681E4711-67E2-47B7-AA81-D6C6761B01B0}" dt="2023-04-16T09:31:24.613" v="6131" actId="478"/>
          <ac:picMkLst>
            <pc:docMk/>
            <pc:sldMk cId="3916521916" sldId="273"/>
            <ac:picMk id="14" creationId="{02590CFE-BE29-6615-9B01-E3AB03D99E68}"/>
          </ac:picMkLst>
        </pc:picChg>
        <pc:picChg chg="add mod">
          <ac:chgData name="박경덕" userId="d41f3266-5c15-4951-874e-7f7f757e9c74" providerId="ADAL" clId="{681E4711-67E2-47B7-AA81-D6C6761B01B0}" dt="2023-04-16T09:32:38.050" v="6143" actId="14100"/>
          <ac:picMkLst>
            <pc:docMk/>
            <pc:sldMk cId="3916521916" sldId="273"/>
            <ac:picMk id="16" creationId="{F544B918-AA83-7A81-787E-52CEBD76E930}"/>
          </ac:picMkLst>
        </pc:picChg>
        <pc:picChg chg="add mod">
          <ac:chgData name="박경덕" userId="d41f3266-5c15-4951-874e-7f7f757e9c74" providerId="ADAL" clId="{681E4711-67E2-47B7-AA81-D6C6761B01B0}" dt="2023-04-16T09:48:38.187" v="8378" actId="14100"/>
          <ac:picMkLst>
            <pc:docMk/>
            <pc:sldMk cId="3916521916" sldId="273"/>
            <ac:picMk id="18" creationId="{0A6BBD0A-2474-8E85-DC25-6C51C363B185}"/>
          </ac:picMkLst>
        </pc:picChg>
      </pc:sldChg>
      <pc:sldChg chg="modSp add mod ord">
        <pc:chgData name="박경덕" userId="d41f3266-5c15-4951-874e-7f7f757e9c74" providerId="ADAL" clId="{681E4711-67E2-47B7-AA81-D6C6761B01B0}" dt="2023-04-16T10:24:54.067" v="10761" actId="20577"/>
        <pc:sldMkLst>
          <pc:docMk/>
          <pc:sldMk cId="1848193347" sldId="274"/>
        </pc:sldMkLst>
        <pc:spChg chg="mod">
          <ac:chgData name="박경덕" userId="d41f3266-5c15-4951-874e-7f7f757e9c74" providerId="ADAL" clId="{681E4711-67E2-47B7-AA81-D6C6761B01B0}" dt="2023-04-16T10:15:17.001" v="10029" actId="1036"/>
          <ac:spMkLst>
            <pc:docMk/>
            <pc:sldMk cId="1848193347" sldId="274"/>
            <ac:spMk id="4" creationId="{26D41182-CFEE-8BCC-D6A0-AB766C0E6A1C}"/>
          </ac:spMkLst>
        </pc:spChg>
        <pc:spChg chg="mod">
          <ac:chgData name="박경덕" userId="d41f3266-5c15-4951-874e-7f7f757e9c74" providerId="ADAL" clId="{681E4711-67E2-47B7-AA81-D6C6761B01B0}" dt="2023-04-16T10:24:54.067" v="10761" actId="20577"/>
          <ac:spMkLst>
            <pc:docMk/>
            <pc:sldMk cId="1848193347" sldId="274"/>
            <ac:spMk id="13" creationId="{00000000-0000-0000-0000-000000000000}"/>
          </ac:spMkLst>
        </pc:spChg>
      </pc:sldChg>
      <pc:sldChg chg="addSp delSp modSp add mod">
        <pc:chgData name="박경덕" userId="d41f3266-5c15-4951-874e-7f7f757e9c74" providerId="ADAL" clId="{681E4711-67E2-47B7-AA81-D6C6761B01B0}" dt="2023-04-16T10:01:57.385" v="9494" actId="20577"/>
        <pc:sldMkLst>
          <pc:docMk/>
          <pc:sldMk cId="1415619971" sldId="275"/>
        </pc:sldMkLst>
        <pc:spChg chg="mod">
          <ac:chgData name="박경덕" userId="d41f3266-5c15-4951-874e-7f7f757e9c74" providerId="ADAL" clId="{681E4711-67E2-47B7-AA81-D6C6761B01B0}" dt="2023-04-16T09:56:44.214" v="8892" actId="20577"/>
          <ac:spMkLst>
            <pc:docMk/>
            <pc:sldMk cId="1415619971" sldId="275"/>
            <ac:spMk id="4" creationId="{26D41182-CFEE-8BCC-D6A0-AB766C0E6A1C}"/>
          </ac:spMkLst>
        </pc:spChg>
        <pc:spChg chg="mod">
          <ac:chgData name="박경덕" userId="d41f3266-5c15-4951-874e-7f7f757e9c74" providerId="ADAL" clId="{681E4711-67E2-47B7-AA81-D6C6761B01B0}" dt="2023-04-16T10:01:57.385" v="9494" actId="20577"/>
          <ac:spMkLst>
            <pc:docMk/>
            <pc:sldMk cId="1415619971" sldId="275"/>
            <ac:spMk id="13" creationId="{00000000-0000-0000-0000-000000000000}"/>
          </ac:spMkLst>
        </pc:spChg>
        <pc:picChg chg="add mod">
          <ac:chgData name="박경덕" userId="d41f3266-5c15-4951-874e-7f7f757e9c74" providerId="ADAL" clId="{681E4711-67E2-47B7-AA81-D6C6761B01B0}" dt="2023-04-16T09:42:40.898" v="7570" actId="1076"/>
          <ac:picMkLst>
            <pc:docMk/>
            <pc:sldMk cId="1415619971" sldId="275"/>
            <ac:picMk id="3" creationId="{10A3E6C3-FAA2-FB58-C325-79AFEAF27AED}"/>
          </ac:picMkLst>
        </pc:picChg>
        <pc:picChg chg="add mod">
          <ac:chgData name="박경덕" userId="d41f3266-5c15-4951-874e-7f7f757e9c74" providerId="ADAL" clId="{681E4711-67E2-47B7-AA81-D6C6761B01B0}" dt="2023-04-16T09:43:02.480" v="7577" actId="1076"/>
          <ac:picMkLst>
            <pc:docMk/>
            <pc:sldMk cId="1415619971" sldId="275"/>
            <ac:picMk id="7" creationId="{B074842B-1523-71CE-1ED8-B590576D73EF}"/>
          </ac:picMkLst>
        </pc:picChg>
        <pc:picChg chg="del">
          <ac:chgData name="박경덕" userId="d41f3266-5c15-4951-874e-7f7f757e9c74" providerId="ADAL" clId="{681E4711-67E2-47B7-AA81-D6C6761B01B0}" dt="2023-04-16T09:42:33.747" v="7566" actId="478"/>
          <ac:picMkLst>
            <pc:docMk/>
            <pc:sldMk cId="1415619971" sldId="275"/>
            <ac:picMk id="16" creationId="{F544B918-AA83-7A81-787E-52CEBD76E930}"/>
          </ac:picMkLst>
        </pc:picChg>
        <pc:picChg chg="del">
          <ac:chgData name="박경덕" userId="d41f3266-5c15-4951-874e-7f7f757e9c74" providerId="ADAL" clId="{681E4711-67E2-47B7-AA81-D6C6761B01B0}" dt="2023-04-16T09:42:51.122" v="7571" actId="478"/>
          <ac:picMkLst>
            <pc:docMk/>
            <pc:sldMk cId="1415619971" sldId="275"/>
            <ac:picMk id="18" creationId="{0A6BBD0A-2474-8E85-DC25-6C51C363B185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0:02:01.780" v="9501" actId="20577"/>
        <pc:sldMkLst>
          <pc:docMk/>
          <pc:sldMk cId="319117831" sldId="276"/>
        </pc:sldMkLst>
        <pc:spChg chg="mod">
          <ac:chgData name="박경덕" userId="d41f3266-5c15-4951-874e-7f7f757e9c74" providerId="ADAL" clId="{681E4711-67E2-47B7-AA81-D6C6761B01B0}" dt="2023-04-16T09:56:38.697" v="8890" actId="20577"/>
          <ac:spMkLst>
            <pc:docMk/>
            <pc:sldMk cId="319117831" sldId="276"/>
            <ac:spMk id="4" creationId="{26D41182-CFEE-8BCC-D6A0-AB766C0E6A1C}"/>
          </ac:spMkLst>
        </pc:spChg>
        <pc:spChg chg="mod">
          <ac:chgData name="박경덕" userId="d41f3266-5c15-4951-874e-7f7f757e9c74" providerId="ADAL" clId="{681E4711-67E2-47B7-AA81-D6C6761B01B0}" dt="2023-04-16T10:02:01.780" v="9501" actId="20577"/>
          <ac:spMkLst>
            <pc:docMk/>
            <pc:sldMk cId="319117831" sldId="276"/>
            <ac:spMk id="13" creationId="{00000000-0000-0000-0000-000000000000}"/>
          </ac:spMkLst>
        </pc:spChg>
        <pc:picChg chg="del">
          <ac:chgData name="박경덕" userId="d41f3266-5c15-4951-874e-7f7f757e9c74" providerId="ADAL" clId="{681E4711-67E2-47B7-AA81-D6C6761B01B0}" dt="2023-04-16T09:49:06.599" v="8380" actId="478"/>
          <ac:picMkLst>
            <pc:docMk/>
            <pc:sldMk cId="319117831" sldId="276"/>
            <ac:picMk id="3" creationId="{10A3E6C3-FAA2-FB58-C325-79AFEAF27AED}"/>
          </ac:picMkLst>
        </pc:picChg>
        <pc:picChg chg="add del mod">
          <ac:chgData name="박경덕" userId="d41f3266-5c15-4951-874e-7f7f757e9c74" providerId="ADAL" clId="{681E4711-67E2-47B7-AA81-D6C6761B01B0}" dt="2023-04-16T09:50:44.505" v="8395" actId="478"/>
          <ac:picMkLst>
            <pc:docMk/>
            <pc:sldMk cId="319117831" sldId="276"/>
            <ac:picMk id="5" creationId="{55FC67A9-BF5E-C6C1-5446-5E59A7EC5400}"/>
          </ac:picMkLst>
        </pc:picChg>
        <pc:picChg chg="del">
          <ac:chgData name="박경덕" userId="d41f3266-5c15-4951-874e-7f7f757e9c74" providerId="ADAL" clId="{681E4711-67E2-47B7-AA81-D6C6761B01B0}" dt="2023-04-16T09:49:07.619" v="8381" actId="478"/>
          <ac:picMkLst>
            <pc:docMk/>
            <pc:sldMk cId="319117831" sldId="276"/>
            <ac:picMk id="7" creationId="{B074842B-1523-71CE-1ED8-B590576D73EF}"/>
          </ac:picMkLst>
        </pc:picChg>
        <pc:picChg chg="add mod">
          <ac:chgData name="박경덕" userId="d41f3266-5c15-4951-874e-7f7f757e9c74" providerId="ADAL" clId="{681E4711-67E2-47B7-AA81-D6C6761B01B0}" dt="2023-04-16T09:51:01.371" v="8404" actId="1076"/>
          <ac:picMkLst>
            <pc:docMk/>
            <pc:sldMk cId="319117831" sldId="276"/>
            <ac:picMk id="10" creationId="{BA1799F3-F044-9E55-74B1-E1AC16848B5F}"/>
          </ac:picMkLst>
        </pc:picChg>
        <pc:picChg chg="add mod">
          <ac:chgData name="박경덕" userId="d41f3266-5c15-4951-874e-7f7f757e9c74" providerId="ADAL" clId="{681E4711-67E2-47B7-AA81-D6C6761B01B0}" dt="2023-04-16T09:51:06.637" v="8405" actId="1076"/>
          <ac:picMkLst>
            <pc:docMk/>
            <pc:sldMk cId="319117831" sldId="276"/>
            <ac:picMk id="12" creationId="{0EC1A740-70B8-2BEC-3F3A-094AF11DCF02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0:07:34.359" v="9875" actId="1076"/>
        <pc:sldMkLst>
          <pc:docMk/>
          <pc:sldMk cId="2599064118" sldId="277"/>
        </pc:sldMkLst>
        <pc:spChg chg="mod">
          <ac:chgData name="박경덕" userId="d41f3266-5c15-4951-874e-7f7f757e9c74" providerId="ADAL" clId="{681E4711-67E2-47B7-AA81-D6C6761B01B0}" dt="2023-04-16T10:07:34.359" v="9875" actId="1076"/>
          <ac:spMkLst>
            <pc:docMk/>
            <pc:sldMk cId="2599064118" sldId="277"/>
            <ac:spMk id="4" creationId="{26D41182-CFEE-8BCC-D6A0-AB766C0E6A1C}"/>
          </ac:spMkLst>
        </pc:spChg>
        <pc:spChg chg="mod">
          <ac:chgData name="박경덕" userId="d41f3266-5c15-4951-874e-7f7f757e9c74" providerId="ADAL" clId="{681E4711-67E2-47B7-AA81-D6C6761B01B0}" dt="2023-04-16T10:02:37.332" v="9596" actId="20577"/>
          <ac:spMkLst>
            <pc:docMk/>
            <pc:sldMk cId="2599064118" sldId="277"/>
            <ac:spMk id="13" creationId="{00000000-0000-0000-0000-000000000000}"/>
          </ac:spMkLst>
        </pc:spChg>
        <pc:picChg chg="add del mod">
          <ac:chgData name="박경덕" userId="d41f3266-5c15-4951-874e-7f7f757e9c74" providerId="ADAL" clId="{681E4711-67E2-47B7-AA81-D6C6761B01B0}" dt="2023-04-16T09:58:18.715" v="8904" actId="478"/>
          <ac:picMkLst>
            <pc:docMk/>
            <pc:sldMk cId="2599064118" sldId="277"/>
            <ac:picMk id="3" creationId="{B1EC2DB2-8A19-F373-4B6B-284509D2C546}"/>
          </ac:picMkLst>
        </pc:picChg>
        <pc:picChg chg="add mod">
          <ac:chgData name="박경덕" userId="d41f3266-5c15-4951-874e-7f7f757e9c74" providerId="ADAL" clId="{681E4711-67E2-47B7-AA81-D6C6761B01B0}" dt="2023-04-16T10:01:41.569" v="9475" actId="14100"/>
          <ac:picMkLst>
            <pc:docMk/>
            <pc:sldMk cId="2599064118" sldId="277"/>
            <ac:picMk id="7" creationId="{E1F296FA-4823-AB1E-F059-A2E8A82F8EF3}"/>
          </ac:picMkLst>
        </pc:picChg>
        <pc:picChg chg="del">
          <ac:chgData name="박경덕" userId="d41f3266-5c15-4951-874e-7f7f757e9c74" providerId="ADAL" clId="{681E4711-67E2-47B7-AA81-D6C6761B01B0}" dt="2023-04-16T09:57:18.264" v="8894" actId="478"/>
          <ac:picMkLst>
            <pc:docMk/>
            <pc:sldMk cId="2599064118" sldId="277"/>
            <ac:picMk id="10" creationId="{BA1799F3-F044-9E55-74B1-E1AC16848B5F}"/>
          </ac:picMkLst>
        </pc:picChg>
        <pc:picChg chg="del">
          <ac:chgData name="박경덕" userId="d41f3266-5c15-4951-874e-7f7f757e9c74" providerId="ADAL" clId="{681E4711-67E2-47B7-AA81-D6C6761B01B0}" dt="2023-04-16T09:57:18.878" v="8895" actId="478"/>
          <ac:picMkLst>
            <pc:docMk/>
            <pc:sldMk cId="2599064118" sldId="277"/>
            <ac:picMk id="12" creationId="{0EC1A740-70B8-2BEC-3F3A-094AF11DCF02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0:09:30.592" v="9904" actId="1036"/>
        <pc:sldMkLst>
          <pc:docMk/>
          <pc:sldMk cId="2828109399" sldId="278"/>
        </pc:sldMkLst>
        <pc:spChg chg="mod">
          <ac:chgData name="박경덕" userId="d41f3266-5c15-4951-874e-7f7f757e9c74" providerId="ADAL" clId="{681E4711-67E2-47B7-AA81-D6C6761B01B0}" dt="2023-04-16T10:09:23.657" v="9890" actId="1076"/>
          <ac:spMkLst>
            <pc:docMk/>
            <pc:sldMk cId="2828109399" sldId="278"/>
            <ac:spMk id="4" creationId="{26D41182-CFEE-8BCC-D6A0-AB766C0E6A1C}"/>
          </ac:spMkLst>
        </pc:spChg>
        <pc:spChg chg="mod">
          <ac:chgData name="박경덕" userId="d41f3266-5c15-4951-874e-7f7f757e9c74" providerId="ADAL" clId="{681E4711-67E2-47B7-AA81-D6C6761B01B0}" dt="2023-04-16T10:02:45.971" v="9623" actId="20577"/>
          <ac:spMkLst>
            <pc:docMk/>
            <pc:sldMk cId="2828109399" sldId="278"/>
            <ac:spMk id="13" creationId="{00000000-0000-0000-0000-000000000000}"/>
          </ac:spMkLst>
        </pc:spChg>
        <pc:picChg chg="mod">
          <ac:chgData name="박경덕" userId="d41f3266-5c15-4951-874e-7f7f757e9c74" providerId="ADAL" clId="{681E4711-67E2-47B7-AA81-D6C6761B01B0}" dt="2023-04-16T10:08:34.016" v="9880" actId="1076"/>
          <ac:picMkLst>
            <pc:docMk/>
            <pc:sldMk cId="2828109399" sldId="278"/>
            <ac:picMk id="3" creationId="{B1EC2DB2-8A19-F373-4B6B-284509D2C546}"/>
          </ac:picMkLst>
        </pc:picChg>
        <pc:picChg chg="add mod">
          <ac:chgData name="박경덕" userId="d41f3266-5c15-4951-874e-7f7f757e9c74" providerId="ADAL" clId="{681E4711-67E2-47B7-AA81-D6C6761B01B0}" dt="2023-04-16T10:09:30.592" v="9904" actId="1036"/>
          <ac:picMkLst>
            <pc:docMk/>
            <pc:sldMk cId="2828109399" sldId="278"/>
            <ac:picMk id="5" creationId="{DB005869-3669-2D62-1ED6-F96650DA3054}"/>
          </ac:picMkLst>
        </pc:picChg>
        <pc:picChg chg="del">
          <ac:chgData name="박경덕" userId="d41f3266-5c15-4951-874e-7f7f757e9c74" providerId="ADAL" clId="{681E4711-67E2-47B7-AA81-D6C6761B01B0}" dt="2023-04-16T10:04:33.623" v="9635" actId="478"/>
          <ac:picMkLst>
            <pc:docMk/>
            <pc:sldMk cId="2828109399" sldId="278"/>
            <ac:picMk id="7" creationId="{E1F296FA-4823-AB1E-F059-A2E8A82F8EF3}"/>
          </ac:picMkLst>
        </pc:picChg>
        <pc:picChg chg="add mod">
          <ac:chgData name="박경덕" userId="d41f3266-5c15-4951-874e-7f7f757e9c74" providerId="ADAL" clId="{681E4711-67E2-47B7-AA81-D6C6761B01B0}" dt="2023-04-16T10:09:30.592" v="9904" actId="1036"/>
          <ac:picMkLst>
            <pc:docMk/>
            <pc:sldMk cId="2828109399" sldId="278"/>
            <ac:picMk id="10" creationId="{43F3F8DE-B8ED-E8ED-A029-EB2FBFF4D789}"/>
          </ac:picMkLst>
        </pc:picChg>
        <pc:picChg chg="add mod">
          <ac:chgData name="박경덕" userId="d41f3266-5c15-4951-874e-7f7f757e9c74" providerId="ADAL" clId="{681E4711-67E2-47B7-AA81-D6C6761B01B0}" dt="2023-04-16T10:09:30.592" v="9904" actId="1036"/>
          <ac:picMkLst>
            <pc:docMk/>
            <pc:sldMk cId="2828109399" sldId="278"/>
            <ac:picMk id="12" creationId="{AF908175-2D08-AF0A-FC5C-6AF89E421C53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1:54.176" v="21469" actId="20577"/>
        <pc:sldMkLst>
          <pc:docMk/>
          <pc:sldMk cId="2467520621" sldId="279"/>
        </pc:sldMkLst>
        <pc:spChg chg="add del mod">
          <ac:chgData name="박경덕" userId="d41f3266-5c15-4951-874e-7f7f757e9c74" providerId="ADAL" clId="{681E4711-67E2-47B7-AA81-D6C6761B01B0}" dt="2023-04-16T11:14:41.320" v="11024"/>
          <ac:spMkLst>
            <pc:docMk/>
            <pc:sldMk cId="2467520621" sldId="279"/>
            <ac:spMk id="4" creationId="{26D41182-CFEE-8BCC-D6A0-AB766C0E6A1C}"/>
          </ac:spMkLst>
        </pc:spChg>
        <pc:spChg chg="mod">
          <ac:chgData name="박경덕" userId="d41f3266-5c15-4951-874e-7f7f757e9c74" providerId="ADAL" clId="{681E4711-67E2-47B7-AA81-D6C6761B01B0}" dt="2023-04-16T12:41:54.176" v="21469" actId="20577"/>
          <ac:spMkLst>
            <pc:docMk/>
            <pc:sldMk cId="2467520621" sldId="279"/>
            <ac:spMk id="13" creationId="{00000000-0000-0000-0000-000000000000}"/>
          </ac:spMkLst>
        </pc:spChg>
        <pc:spChg chg="add mod">
          <ac:chgData name="박경덕" userId="d41f3266-5c15-4951-874e-7f7f757e9c74" providerId="ADAL" clId="{681E4711-67E2-47B7-AA81-D6C6761B01B0}" dt="2023-04-16T11:30:48.891" v="12898" actId="207"/>
          <ac:spMkLst>
            <pc:docMk/>
            <pc:sldMk cId="2467520621" sldId="279"/>
            <ac:spMk id="17" creationId="{79C967DE-8DE9-B7D7-1DE7-5315487DAF3D}"/>
          </ac:spMkLst>
        </pc:spChg>
        <pc:picChg chg="del">
          <ac:chgData name="박경덕" userId="d41f3266-5c15-4951-874e-7f7f757e9c74" providerId="ADAL" clId="{681E4711-67E2-47B7-AA81-D6C6761B01B0}" dt="2023-04-16T10:12:17.969" v="9910" actId="478"/>
          <ac:picMkLst>
            <pc:docMk/>
            <pc:sldMk cId="2467520621" sldId="279"/>
            <ac:picMk id="3" creationId="{B1EC2DB2-8A19-F373-4B6B-284509D2C546}"/>
          </ac:picMkLst>
        </pc:picChg>
        <pc:picChg chg="del mod">
          <ac:chgData name="박경덕" userId="d41f3266-5c15-4951-874e-7f7f757e9c74" providerId="ADAL" clId="{681E4711-67E2-47B7-AA81-D6C6761B01B0}" dt="2023-04-16T10:12:18.469" v="9912" actId="478"/>
          <ac:picMkLst>
            <pc:docMk/>
            <pc:sldMk cId="2467520621" sldId="279"/>
            <ac:picMk id="5" creationId="{DB005869-3669-2D62-1ED6-F96650DA3054}"/>
          </ac:picMkLst>
        </pc:picChg>
        <pc:picChg chg="add del mod">
          <ac:chgData name="박경덕" userId="d41f3266-5c15-4951-874e-7f7f757e9c74" providerId="ADAL" clId="{681E4711-67E2-47B7-AA81-D6C6761B01B0}" dt="2023-04-16T11:20:07.905" v="11320" actId="478"/>
          <ac:picMkLst>
            <pc:docMk/>
            <pc:sldMk cId="2467520621" sldId="279"/>
            <ac:picMk id="7" creationId="{A3B0A927-FE7F-EB57-632E-7C540D2FC955}"/>
          </ac:picMkLst>
        </pc:picChg>
        <pc:picChg chg="del">
          <ac:chgData name="박경덕" userId="d41f3266-5c15-4951-874e-7f7f757e9c74" providerId="ADAL" clId="{681E4711-67E2-47B7-AA81-D6C6761B01B0}" dt="2023-04-16T10:12:18.755" v="9913" actId="478"/>
          <ac:picMkLst>
            <pc:docMk/>
            <pc:sldMk cId="2467520621" sldId="279"/>
            <ac:picMk id="10" creationId="{43F3F8DE-B8ED-E8ED-A029-EB2FBFF4D789}"/>
          </ac:picMkLst>
        </pc:picChg>
        <pc:picChg chg="add del mod">
          <ac:chgData name="박경덕" userId="d41f3266-5c15-4951-874e-7f7f757e9c74" providerId="ADAL" clId="{681E4711-67E2-47B7-AA81-D6C6761B01B0}" dt="2023-04-16T11:20:06.872" v="11319" actId="478"/>
          <ac:picMkLst>
            <pc:docMk/>
            <pc:sldMk cId="2467520621" sldId="279"/>
            <ac:picMk id="11" creationId="{CB887B25-0F4C-2EE5-6649-3DD984F7F919}"/>
          </ac:picMkLst>
        </pc:picChg>
        <pc:picChg chg="del">
          <ac:chgData name="박경덕" userId="d41f3266-5c15-4951-874e-7f7f757e9c74" providerId="ADAL" clId="{681E4711-67E2-47B7-AA81-D6C6761B01B0}" dt="2023-04-16T10:12:19.084" v="9914" actId="478"/>
          <ac:picMkLst>
            <pc:docMk/>
            <pc:sldMk cId="2467520621" sldId="279"/>
            <ac:picMk id="12" creationId="{AF908175-2D08-AF0A-FC5C-6AF89E421C53}"/>
          </ac:picMkLst>
        </pc:picChg>
        <pc:picChg chg="add del mod">
          <ac:chgData name="박경덕" userId="d41f3266-5c15-4951-874e-7f7f757e9c74" providerId="ADAL" clId="{681E4711-67E2-47B7-AA81-D6C6761B01B0}" dt="2023-04-16T11:20:09.058" v="11321" actId="478"/>
          <ac:picMkLst>
            <pc:docMk/>
            <pc:sldMk cId="2467520621" sldId="279"/>
            <ac:picMk id="15" creationId="{0CEA9D78-6F56-0E1D-097A-7CB4069B7EFA}"/>
          </ac:picMkLst>
        </pc:picChg>
        <pc:picChg chg="add mod">
          <ac:chgData name="박경덕" userId="d41f3266-5c15-4951-874e-7f7f757e9c74" providerId="ADAL" clId="{681E4711-67E2-47B7-AA81-D6C6761B01B0}" dt="2023-04-16T11:28:38.037" v="12854" actId="14100"/>
          <ac:picMkLst>
            <pc:docMk/>
            <pc:sldMk cId="2467520621" sldId="279"/>
            <ac:picMk id="19" creationId="{EB4E3CCD-70C9-3A85-0E8D-7B42717D367B}"/>
          </ac:picMkLst>
        </pc:picChg>
        <pc:picChg chg="add mod">
          <ac:chgData name="박경덕" userId="d41f3266-5c15-4951-874e-7f7f757e9c74" providerId="ADAL" clId="{681E4711-67E2-47B7-AA81-D6C6761B01B0}" dt="2023-04-16T11:28:30.851" v="12852" actId="14100"/>
          <ac:picMkLst>
            <pc:docMk/>
            <pc:sldMk cId="2467520621" sldId="279"/>
            <ac:picMk id="21" creationId="{55430242-8651-269F-B31A-566F51B59A94}"/>
          </ac:picMkLst>
        </pc:picChg>
      </pc:sldChg>
      <pc:sldChg chg="modSp add mod">
        <pc:chgData name="박경덕" userId="d41f3266-5c15-4951-874e-7f7f757e9c74" providerId="ADAL" clId="{681E4711-67E2-47B7-AA81-D6C6761B01B0}" dt="2023-04-16T13:22:50.240" v="27421" actId="6549"/>
        <pc:sldMkLst>
          <pc:docMk/>
          <pc:sldMk cId="2166177957" sldId="280"/>
        </pc:sldMkLst>
        <pc:spChg chg="mod">
          <ac:chgData name="박경덕" userId="d41f3266-5c15-4951-874e-7f7f757e9c74" providerId="ADAL" clId="{681E4711-67E2-47B7-AA81-D6C6761B01B0}" dt="2023-04-16T13:22:50.240" v="27421" actId="6549"/>
          <ac:spMkLst>
            <pc:docMk/>
            <pc:sldMk cId="2166177957" sldId="280"/>
            <ac:spMk id="4" creationId="{26D41182-CFEE-8BCC-D6A0-AB766C0E6A1C}"/>
          </ac:spMkLst>
        </pc:spChg>
        <pc:spChg chg="mod">
          <ac:chgData name="박경덕" userId="d41f3266-5c15-4951-874e-7f7f757e9c74" providerId="ADAL" clId="{681E4711-67E2-47B7-AA81-D6C6761B01B0}" dt="2023-04-16T12:52:00.489" v="22758" actId="20577"/>
          <ac:spMkLst>
            <pc:docMk/>
            <pc:sldMk cId="2166177957" sldId="280"/>
            <ac:spMk id="13" creationId="{00000000-0000-0000-0000-000000000000}"/>
          </ac:spMkLst>
        </pc:spChg>
      </pc:sldChg>
      <pc:sldChg chg="addSp delSp modSp add mod">
        <pc:chgData name="박경덕" userId="d41f3266-5c15-4951-874e-7f7f757e9c74" providerId="ADAL" clId="{681E4711-67E2-47B7-AA81-D6C6761B01B0}" dt="2023-04-16T12:51:56.243" v="22754" actId="20577"/>
        <pc:sldMkLst>
          <pc:docMk/>
          <pc:sldMk cId="551206875" sldId="281"/>
        </pc:sldMkLst>
        <pc:spChg chg="del mod">
          <ac:chgData name="박경덕" userId="d41f3266-5c15-4951-874e-7f7f757e9c74" providerId="ADAL" clId="{681E4711-67E2-47B7-AA81-D6C6761B01B0}" dt="2023-04-16T12:48:40.238" v="22170" actId="478"/>
          <ac:spMkLst>
            <pc:docMk/>
            <pc:sldMk cId="551206875" sldId="281"/>
            <ac:spMk id="4" creationId="{26D41182-CFEE-8BCC-D6A0-AB766C0E6A1C}"/>
          </ac:spMkLst>
        </pc:spChg>
        <pc:spChg chg="mod">
          <ac:chgData name="박경덕" userId="d41f3266-5c15-4951-874e-7f7f757e9c74" providerId="ADAL" clId="{681E4711-67E2-47B7-AA81-D6C6761B01B0}" dt="2023-04-16T12:51:56.243" v="22754" actId="20577"/>
          <ac:spMkLst>
            <pc:docMk/>
            <pc:sldMk cId="551206875" sldId="281"/>
            <ac:spMk id="13" creationId="{00000000-0000-0000-0000-000000000000}"/>
          </ac:spMkLst>
        </pc:spChg>
        <pc:spChg chg="add mod">
          <ac:chgData name="박경덕" userId="d41f3266-5c15-4951-874e-7f7f757e9c74" providerId="ADAL" clId="{681E4711-67E2-47B7-AA81-D6C6761B01B0}" dt="2023-04-16T12:51:28.147" v="22750" actId="115"/>
          <ac:spMkLst>
            <pc:docMk/>
            <pc:sldMk cId="551206875" sldId="281"/>
            <ac:spMk id="14" creationId="{CEE1C754-1549-C266-4751-C5CAB5AC7299}"/>
          </ac:spMkLst>
        </pc:spChg>
        <pc:picChg chg="add del mod">
          <ac:chgData name="박경덕" userId="d41f3266-5c15-4951-874e-7f7f757e9c74" providerId="ADAL" clId="{681E4711-67E2-47B7-AA81-D6C6761B01B0}" dt="2023-04-16T12:02:07.809" v="16683" actId="22"/>
          <ac:picMkLst>
            <pc:docMk/>
            <pc:sldMk cId="551206875" sldId="281"/>
            <ac:picMk id="3" creationId="{B97764D5-4A3B-B18C-2D65-E55424028607}"/>
          </ac:picMkLst>
        </pc:picChg>
        <pc:picChg chg="add mod">
          <ac:chgData name="박경덕" userId="d41f3266-5c15-4951-874e-7f7f757e9c74" providerId="ADAL" clId="{681E4711-67E2-47B7-AA81-D6C6761B01B0}" dt="2023-04-16T12:46:09.208" v="21736" actId="1076"/>
          <ac:picMkLst>
            <pc:docMk/>
            <pc:sldMk cId="551206875" sldId="281"/>
            <ac:picMk id="7" creationId="{8F515A97-FF60-D15D-5598-546B14F87930}"/>
          </ac:picMkLst>
        </pc:picChg>
        <pc:picChg chg="add del mod">
          <ac:chgData name="박경덕" userId="d41f3266-5c15-4951-874e-7f7f757e9c74" providerId="ADAL" clId="{681E4711-67E2-47B7-AA81-D6C6761B01B0}" dt="2023-04-16T12:32:28.951" v="20057" actId="478"/>
          <ac:picMkLst>
            <pc:docMk/>
            <pc:sldMk cId="551206875" sldId="281"/>
            <ac:picMk id="10" creationId="{1562115B-FD16-2B57-E646-AFCF8E6DEE0D}"/>
          </ac:picMkLst>
        </pc:picChg>
        <pc:picChg chg="add del mod">
          <ac:chgData name="박경덕" userId="d41f3266-5c15-4951-874e-7f7f757e9c74" providerId="ADAL" clId="{681E4711-67E2-47B7-AA81-D6C6761B01B0}" dt="2023-04-16T12:32:28.951" v="20057" actId="478"/>
          <ac:picMkLst>
            <pc:docMk/>
            <pc:sldMk cId="551206875" sldId="281"/>
            <ac:picMk id="12" creationId="{0F35807D-8FDC-0270-C88D-421864F786BE}"/>
          </ac:picMkLst>
        </pc:picChg>
        <pc:picChg chg="add mod">
          <ac:chgData name="박경덕" userId="d41f3266-5c15-4951-874e-7f7f757e9c74" providerId="ADAL" clId="{681E4711-67E2-47B7-AA81-D6C6761B01B0}" dt="2023-04-16T12:51:38.731" v="22751" actId="1076"/>
          <ac:picMkLst>
            <pc:docMk/>
            <pc:sldMk cId="551206875" sldId="281"/>
            <ac:picMk id="16" creationId="{0D193941-D1F2-036E-4F3A-FC3F67160840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1:59.355" v="21485" actId="20577"/>
        <pc:sldMkLst>
          <pc:docMk/>
          <pc:sldMk cId="167250722" sldId="282"/>
        </pc:sldMkLst>
        <pc:spChg chg="mod">
          <ac:chgData name="박경덕" userId="d41f3266-5c15-4951-874e-7f7f757e9c74" providerId="ADAL" clId="{681E4711-67E2-47B7-AA81-D6C6761B01B0}" dt="2023-04-16T12:41:59.355" v="21485" actId="20577"/>
          <ac:spMkLst>
            <pc:docMk/>
            <pc:sldMk cId="167250722" sldId="282"/>
            <ac:spMk id="13" creationId="{00000000-0000-0000-0000-000000000000}"/>
          </ac:spMkLst>
        </pc:spChg>
        <pc:spChg chg="add mod">
          <ac:chgData name="박경덕" userId="d41f3266-5c15-4951-874e-7f7f757e9c74" providerId="ADAL" clId="{681E4711-67E2-47B7-AA81-D6C6761B01B0}" dt="2023-04-16T11:39:37.486" v="14033" actId="1076"/>
          <ac:spMkLst>
            <pc:docMk/>
            <pc:sldMk cId="167250722" sldId="282"/>
            <ac:spMk id="14" creationId="{7E7FF767-FDBE-B9EF-F769-5BE47D3E553F}"/>
          </ac:spMkLst>
        </pc:spChg>
        <pc:spChg chg="del mod">
          <ac:chgData name="박경덕" userId="d41f3266-5c15-4951-874e-7f7f757e9c74" providerId="ADAL" clId="{681E4711-67E2-47B7-AA81-D6C6761B01B0}" dt="2023-04-16T11:32:23.086" v="12918"/>
          <ac:spMkLst>
            <pc:docMk/>
            <pc:sldMk cId="167250722" sldId="282"/>
            <ac:spMk id="17" creationId="{79C967DE-8DE9-B7D7-1DE7-5315487DAF3D}"/>
          </ac:spMkLst>
        </pc:spChg>
        <pc:picChg chg="add del mod">
          <ac:chgData name="박경덕" userId="d41f3266-5c15-4951-874e-7f7f757e9c74" providerId="ADAL" clId="{681E4711-67E2-47B7-AA81-D6C6761B01B0}" dt="2023-04-16T11:31:53.812" v="12904" actId="478"/>
          <ac:picMkLst>
            <pc:docMk/>
            <pc:sldMk cId="167250722" sldId="282"/>
            <ac:picMk id="3" creationId="{9CB9C6B9-8BCA-F6AC-DBB9-6A031791E39F}"/>
          </ac:picMkLst>
        </pc:picChg>
        <pc:picChg chg="add del mod">
          <ac:chgData name="박경덕" userId="d41f3266-5c15-4951-874e-7f7f757e9c74" providerId="ADAL" clId="{681E4711-67E2-47B7-AA81-D6C6761B01B0}" dt="2023-04-16T11:32:23.084" v="12916" actId="478"/>
          <ac:picMkLst>
            <pc:docMk/>
            <pc:sldMk cId="167250722" sldId="282"/>
            <ac:picMk id="5" creationId="{18414E73-BABB-DB27-7FC9-42B791B76837}"/>
          </ac:picMkLst>
        </pc:picChg>
        <pc:picChg chg="del">
          <ac:chgData name="박경덕" userId="d41f3266-5c15-4951-874e-7f7f757e9c74" providerId="ADAL" clId="{681E4711-67E2-47B7-AA81-D6C6761B01B0}" dt="2023-04-16T11:31:17.843" v="12900" actId="478"/>
          <ac:picMkLst>
            <pc:docMk/>
            <pc:sldMk cId="167250722" sldId="282"/>
            <ac:picMk id="7" creationId="{A3B0A927-FE7F-EB57-632E-7C540D2FC955}"/>
          </ac:picMkLst>
        </pc:picChg>
        <pc:picChg chg="add mod">
          <ac:chgData name="박경덕" userId="d41f3266-5c15-4951-874e-7f7f757e9c74" providerId="ADAL" clId="{681E4711-67E2-47B7-AA81-D6C6761B01B0}" dt="2023-04-16T11:35:49.478" v="13499" actId="1037"/>
          <ac:picMkLst>
            <pc:docMk/>
            <pc:sldMk cId="167250722" sldId="282"/>
            <ac:picMk id="10" creationId="{F15902BD-70DA-8241-782A-DDB669EB99B3}"/>
          </ac:picMkLst>
        </pc:picChg>
        <pc:picChg chg="del">
          <ac:chgData name="박경덕" userId="d41f3266-5c15-4951-874e-7f7f757e9c74" providerId="ADAL" clId="{681E4711-67E2-47B7-AA81-D6C6761B01B0}" dt="2023-04-16T11:31:17.408" v="12899" actId="478"/>
          <ac:picMkLst>
            <pc:docMk/>
            <pc:sldMk cId="167250722" sldId="282"/>
            <ac:picMk id="11" creationId="{CB887B25-0F4C-2EE5-6649-3DD984F7F919}"/>
          </ac:picMkLst>
        </pc:picChg>
        <pc:picChg chg="del">
          <ac:chgData name="박경덕" userId="d41f3266-5c15-4951-874e-7f7f757e9c74" providerId="ADAL" clId="{681E4711-67E2-47B7-AA81-D6C6761B01B0}" dt="2023-04-16T11:31:18.654" v="12901" actId="478"/>
          <ac:picMkLst>
            <pc:docMk/>
            <pc:sldMk cId="167250722" sldId="282"/>
            <ac:picMk id="15" creationId="{0CEA9D78-6F56-0E1D-097A-7CB4069B7EFA}"/>
          </ac:picMkLst>
        </pc:picChg>
      </pc:sldChg>
      <pc:sldChg chg="modSp add mod">
        <pc:chgData name="박경덕" userId="d41f3266-5c15-4951-874e-7f7f757e9c74" providerId="ADAL" clId="{681E4711-67E2-47B7-AA81-D6C6761B01B0}" dt="2023-04-16T12:41:57.194" v="21478" actId="20577"/>
        <pc:sldMkLst>
          <pc:docMk/>
          <pc:sldMk cId="2451824772" sldId="283"/>
        </pc:sldMkLst>
        <pc:spChg chg="mod">
          <ac:chgData name="박경덕" userId="d41f3266-5c15-4951-874e-7f7f757e9c74" providerId="ADAL" clId="{681E4711-67E2-47B7-AA81-D6C6761B01B0}" dt="2023-04-16T12:41:57.194" v="21478" actId="20577"/>
          <ac:spMkLst>
            <pc:docMk/>
            <pc:sldMk cId="2451824772" sldId="283"/>
            <ac:spMk id="13" creationId="{00000000-0000-0000-0000-000000000000}"/>
          </ac:spMkLst>
        </pc:spChg>
      </pc:sldChg>
      <pc:sldChg chg="addSp delSp modSp add mod">
        <pc:chgData name="박경덕" userId="d41f3266-5c15-4951-874e-7f7f757e9c74" providerId="ADAL" clId="{681E4711-67E2-47B7-AA81-D6C6761B01B0}" dt="2023-04-16T12:42:01.469" v="21492" actId="20577"/>
        <pc:sldMkLst>
          <pc:docMk/>
          <pc:sldMk cId="2690767123" sldId="284"/>
        </pc:sldMkLst>
        <pc:spChg chg="mod">
          <ac:chgData name="박경덕" userId="d41f3266-5c15-4951-874e-7f7f757e9c74" providerId="ADAL" clId="{681E4711-67E2-47B7-AA81-D6C6761B01B0}" dt="2023-04-16T12:42:01.469" v="21492" actId="20577"/>
          <ac:spMkLst>
            <pc:docMk/>
            <pc:sldMk cId="2690767123" sldId="284"/>
            <ac:spMk id="13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11:42:51.774" v="14214" actId="1076"/>
          <ac:spMkLst>
            <pc:docMk/>
            <pc:sldMk cId="2690767123" sldId="284"/>
            <ac:spMk id="14" creationId="{7E7FF767-FDBE-B9EF-F769-5BE47D3E553F}"/>
          </ac:spMkLst>
        </pc:spChg>
        <pc:picChg chg="add mod">
          <ac:chgData name="박경덕" userId="d41f3266-5c15-4951-874e-7f7f757e9c74" providerId="ADAL" clId="{681E4711-67E2-47B7-AA81-D6C6761B01B0}" dt="2023-04-16T11:43:03.581" v="14221" actId="1036"/>
          <ac:picMkLst>
            <pc:docMk/>
            <pc:sldMk cId="2690767123" sldId="284"/>
            <ac:picMk id="3" creationId="{DE964EC6-C844-21D4-98E3-58CEDE6C238F}"/>
          </ac:picMkLst>
        </pc:picChg>
        <pc:picChg chg="del">
          <ac:chgData name="박경덕" userId="d41f3266-5c15-4951-874e-7f7f757e9c74" providerId="ADAL" clId="{681E4711-67E2-47B7-AA81-D6C6761B01B0}" dt="2023-04-16T11:40:12.135" v="14035" actId="478"/>
          <ac:picMkLst>
            <pc:docMk/>
            <pc:sldMk cId="2690767123" sldId="284"/>
            <ac:picMk id="10" creationId="{F15902BD-70DA-8241-782A-DDB669EB99B3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2:04.062" v="21499" actId="20577"/>
        <pc:sldMkLst>
          <pc:docMk/>
          <pc:sldMk cId="3109913162" sldId="285"/>
        </pc:sldMkLst>
        <pc:spChg chg="mod">
          <ac:chgData name="박경덕" userId="d41f3266-5c15-4951-874e-7f7f757e9c74" providerId="ADAL" clId="{681E4711-67E2-47B7-AA81-D6C6761B01B0}" dt="2023-04-16T12:42:04.062" v="21499" actId="20577"/>
          <ac:spMkLst>
            <pc:docMk/>
            <pc:sldMk cId="3109913162" sldId="285"/>
            <ac:spMk id="13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11:46:53.363" v="14751" actId="207"/>
          <ac:spMkLst>
            <pc:docMk/>
            <pc:sldMk cId="3109913162" sldId="285"/>
            <ac:spMk id="14" creationId="{7E7FF767-FDBE-B9EF-F769-5BE47D3E553F}"/>
          </ac:spMkLst>
        </pc:spChg>
        <pc:picChg chg="del">
          <ac:chgData name="박경덕" userId="d41f3266-5c15-4951-874e-7f7f757e9c74" providerId="ADAL" clId="{681E4711-67E2-47B7-AA81-D6C6761B01B0}" dt="2023-04-16T11:43:42.191" v="14223" actId="478"/>
          <ac:picMkLst>
            <pc:docMk/>
            <pc:sldMk cId="3109913162" sldId="285"/>
            <ac:picMk id="3" creationId="{DE964EC6-C844-21D4-98E3-58CEDE6C238F}"/>
          </ac:picMkLst>
        </pc:picChg>
        <pc:picChg chg="add mod">
          <ac:chgData name="박경덕" userId="d41f3266-5c15-4951-874e-7f7f757e9c74" providerId="ADAL" clId="{681E4711-67E2-47B7-AA81-D6C6761B01B0}" dt="2023-04-16T11:46:16.366" v="14591" actId="1076"/>
          <ac:picMkLst>
            <pc:docMk/>
            <pc:sldMk cId="3109913162" sldId="285"/>
            <ac:picMk id="4" creationId="{A8E90759-F604-75F7-F161-DB05F3245610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2:06.088" v="21506" actId="20577"/>
        <pc:sldMkLst>
          <pc:docMk/>
          <pc:sldMk cId="2569576777" sldId="286"/>
        </pc:sldMkLst>
        <pc:spChg chg="mod">
          <ac:chgData name="박경덕" userId="d41f3266-5c15-4951-874e-7f7f757e9c74" providerId="ADAL" clId="{681E4711-67E2-47B7-AA81-D6C6761B01B0}" dt="2023-04-16T12:42:06.088" v="21506" actId="20577"/>
          <ac:spMkLst>
            <pc:docMk/>
            <pc:sldMk cId="2569576777" sldId="286"/>
            <ac:spMk id="13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11:51:16.635" v="15256" actId="1076"/>
          <ac:spMkLst>
            <pc:docMk/>
            <pc:sldMk cId="2569576777" sldId="286"/>
            <ac:spMk id="14" creationId="{7E7FF767-FDBE-B9EF-F769-5BE47D3E553F}"/>
          </ac:spMkLst>
        </pc:spChg>
        <pc:picChg chg="add del">
          <ac:chgData name="박경덕" userId="d41f3266-5c15-4951-874e-7f7f757e9c74" providerId="ADAL" clId="{681E4711-67E2-47B7-AA81-D6C6761B01B0}" dt="2023-04-16T11:47:29.455" v="14754" actId="478"/>
          <ac:picMkLst>
            <pc:docMk/>
            <pc:sldMk cId="2569576777" sldId="286"/>
            <ac:picMk id="3" creationId="{886E6C6A-AE3E-390A-E944-FF5C77AB4FF0}"/>
          </ac:picMkLst>
        </pc:picChg>
        <pc:picChg chg="del">
          <ac:chgData name="박경덕" userId="d41f3266-5c15-4951-874e-7f7f757e9c74" providerId="ADAL" clId="{681E4711-67E2-47B7-AA81-D6C6761B01B0}" dt="2023-04-16T11:47:38.181" v="14757" actId="478"/>
          <ac:picMkLst>
            <pc:docMk/>
            <pc:sldMk cId="2569576777" sldId="286"/>
            <ac:picMk id="4" creationId="{A8E90759-F604-75F7-F161-DB05F3245610}"/>
          </ac:picMkLst>
        </pc:picChg>
        <pc:picChg chg="add mod">
          <ac:chgData name="박경덕" userId="d41f3266-5c15-4951-874e-7f7f757e9c74" providerId="ADAL" clId="{681E4711-67E2-47B7-AA81-D6C6761B01B0}" dt="2023-04-16T11:48:15.547" v="14768" actId="14100"/>
          <ac:picMkLst>
            <pc:docMk/>
            <pc:sldMk cId="2569576777" sldId="286"/>
            <ac:picMk id="7" creationId="{9A7A4A48-90AA-CBB1-B911-C33186A72ABB}"/>
          </ac:picMkLst>
        </pc:picChg>
        <pc:picChg chg="add mod">
          <ac:chgData name="박경덕" userId="d41f3266-5c15-4951-874e-7f7f757e9c74" providerId="ADAL" clId="{681E4711-67E2-47B7-AA81-D6C6761B01B0}" dt="2023-04-16T11:48:17.887" v="14769" actId="14100"/>
          <ac:picMkLst>
            <pc:docMk/>
            <pc:sldMk cId="2569576777" sldId="286"/>
            <ac:picMk id="10" creationId="{C25B69FE-A26C-2246-190A-3410005B195E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2:07.916" v="21513" actId="20577"/>
        <pc:sldMkLst>
          <pc:docMk/>
          <pc:sldMk cId="2245139777" sldId="287"/>
        </pc:sldMkLst>
        <pc:spChg chg="mod">
          <ac:chgData name="박경덕" userId="d41f3266-5c15-4951-874e-7f7f757e9c74" providerId="ADAL" clId="{681E4711-67E2-47B7-AA81-D6C6761B01B0}" dt="2023-04-16T12:42:07.916" v="21513" actId="20577"/>
          <ac:spMkLst>
            <pc:docMk/>
            <pc:sldMk cId="2245139777" sldId="287"/>
            <ac:spMk id="13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11:55:58.161" v="15902" actId="20577"/>
          <ac:spMkLst>
            <pc:docMk/>
            <pc:sldMk cId="2245139777" sldId="287"/>
            <ac:spMk id="14" creationId="{7E7FF767-FDBE-B9EF-F769-5BE47D3E553F}"/>
          </ac:spMkLst>
        </pc:spChg>
        <pc:picChg chg="add mod">
          <ac:chgData name="박경덕" userId="d41f3266-5c15-4951-874e-7f7f757e9c74" providerId="ADAL" clId="{681E4711-67E2-47B7-AA81-D6C6761B01B0}" dt="2023-04-16T11:55:25.762" v="15815" actId="1076"/>
          <ac:picMkLst>
            <pc:docMk/>
            <pc:sldMk cId="2245139777" sldId="287"/>
            <ac:picMk id="3" creationId="{323D1A38-E539-567C-87C2-DBBC611F27BF}"/>
          </ac:picMkLst>
        </pc:picChg>
        <pc:picChg chg="add mod">
          <ac:chgData name="박경덕" userId="d41f3266-5c15-4951-874e-7f7f757e9c74" providerId="ADAL" clId="{681E4711-67E2-47B7-AA81-D6C6761B01B0}" dt="2023-04-16T11:55:37.259" v="15817" actId="1076"/>
          <ac:picMkLst>
            <pc:docMk/>
            <pc:sldMk cId="2245139777" sldId="287"/>
            <ac:picMk id="5" creationId="{3B85A9C9-23BB-4784-D80C-A4DDBBD3A82F}"/>
          </ac:picMkLst>
        </pc:picChg>
        <pc:picChg chg="del">
          <ac:chgData name="박경덕" userId="d41f3266-5c15-4951-874e-7f7f757e9c74" providerId="ADAL" clId="{681E4711-67E2-47B7-AA81-D6C6761B01B0}" dt="2023-04-16T11:52:33.235" v="15260" actId="478"/>
          <ac:picMkLst>
            <pc:docMk/>
            <pc:sldMk cId="2245139777" sldId="287"/>
            <ac:picMk id="7" creationId="{9A7A4A48-90AA-CBB1-B911-C33186A72ABB}"/>
          </ac:picMkLst>
        </pc:picChg>
        <pc:picChg chg="del">
          <ac:chgData name="박경덕" userId="d41f3266-5c15-4951-874e-7f7f757e9c74" providerId="ADAL" clId="{681E4711-67E2-47B7-AA81-D6C6761B01B0}" dt="2023-04-16T11:52:34.222" v="15261" actId="478"/>
          <ac:picMkLst>
            <pc:docMk/>
            <pc:sldMk cId="2245139777" sldId="287"/>
            <ac:picMk id="10" creationId="{C25B69FE-A26C-2246-190A-3410005B195E}"/>
          </ac:picMkLst>
        </pc:picChg>
      </pc:sldChg>
      <pc:sldChg chg="add del">
        <pc:chgData name="박경덕" userId="d41f3266-5c15-4951-874e-7f7f757e9c74" providerId="ADAL" clId="{681E4711-67E2-47B7-AA81-D6C6761B01B0}" dt="2023-04-16T11:52:06.547" v="15259" actId="47"/>
        <pc:sldMkLst>
          <pc:docMk/>
          <pc:sldMk cId="1533197274" sldId="288"/>
        </pc:sldMkLst>
      </pc:sldChg>
      <pc:sldChg chg="addSp delSp modSp add mod">
        <pc:chgData name="박경덕" userId="d41f3266-5c15-4951-874e-7f7f757e9c74" providerId="ADAL" clId="{681E4711-67E2-47B7-AA81-D6C6761B01B0}" dt="2023-04-16T12:42:10.064" v="21520" actId="20577"/>
        <pc:sldMkLst>
          <pc:docMk/>
          <pc:sldMk cId="2747770030" sldId="288"/>
        </pc:sldMkLst>
        <pc:spChg chg="mod">
          <ac:chgData name="박경덕" userId="d41f3266-5c15-4951-874e-7f7f757e9c74" providerId="ADAL" clId="{681E4711-67E2-47B7-AA81-D6C6761B01B0}" dt="2023-04-16T12:42:10.064" v="21520" actId="20577"/>
          <ac:spMkLst>
            <pc:docMk/>
            <pc:sldMk cId="2747770030" sldId="288"/>
            <ac:spMk id="13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12:01:33.545" v="16673" actId="20577"/>
          <ac:spMkLst>
            <pc:docMk/>
            <pc:sldMk cId="2747770030" sldId="288"/>
            <ac:spMk id="14" creationId="{7E7FF767-FDBE-B9EF-F769-5BE47D3E553F}"/>
          </ac:spMkLst>
        </pc:spChg>
        <pc:picChg chg="del">
          <ac:chgData name="박경덕" userId="d41f3266-5c15-4951-874e-7f7f757e9c74" providerId="ADAL" clId="{681E4711-67E2-47B7-AA81-D6C6761B01B0}" dt="2023-04-16T11:56:20.617" v="15912" actId="478"/>
          <ac:picMkLst>
            <pc:docMk/>
            <pc:sldMk cId="2747770030" sldId="288"/>
            <ac:picMk id="3" creationId="{323D1A38-E539-567C-87C2-DBBC611F27BF}"/>
          </ac:picMkLst>
        </pc:picChg>
        <pc:picChg chg="add mod">
          <ac:chgData name="박경덕" userId="d41f3266-5c15-4951-874e-7f7f757e9c74" providerId="ADAL" clId="{681E4711-67E2-47B7-AA81-D6C6761B01B0}" dt="2023-04-16T11:58:38.435" v="15967" actId="1076"/>
          <ac:picMkLst>
            <pc:docMk/>
            <pc:sldMk cId="2747770030" sldId="288"/>
            <ac:picMk id="4" creationId="{E76F7A22-02D4-C268-E711-35602DC9B0E3}"/>
          </ac:picMkLst>
        </pc:picChg>
        <pc:picChg chg="del">
          <ac:chgData name="박경덕" userId="d41f3266-5c15-4951-874e-7f7f757e9c74" providerId="ADAL" clId="{681E4711-67E2-47B7-AA81-D6C6761B01B0}" dt="2023-04-16T11:56:21.903" v="15913" actId="478"/>
          <ac:picMkLst>
            <pc:docMk/>
            <pc:sldMk cId="2747770030" sldId="288"/>
            <ac:picMk id="5" creationId="{3B85A9C9-23BB-4784-D80C-A4DDBBD3A82F}"/>
          </ac:picMkLst>
        </pc:picChg>
        <pc:picChg chg="add mod">
          <ac:chgData name="박경덕" userId="d41f3266-5c15-4951-874e-7f7f757e9c74" providerId="ADAL" clId="{681E4711-67E2-47B7-AA81-D6C6761B01B0}" dt="2023-04-16T11:58:35.129" v="15966" actId="1076"/>
          <ac:picMkLst>
            <pc:docMk/>
            <pc:sldMk cId="2747770030" sldId="288"/>
            <ac:picMk id="8" creationId="{106610D4-DBBE-7592-7CFB-7BD6E27BDAD1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2:12.149" v="21527" actId="20577"/>
        <pc:sldMkLst>
          <pc:docMk/>
          <pc:sldMk cId="3586530576" sldId="289"/>
        </pc:sldMkLst>
        <pc:spChg chg="mod">
          <ac:chgData name="박경덕" userId="d41f3266-5c15-4951-874e-7f7f757e9c74" providerId="ADAL" clId="{681E4711-67E2-47B7-AA81-D6C6761B01B0}" dt="2023-04-16T12:42:12.149" v="21527" actId="20577"/>
          <ac:spMkLst>
            <pc:docMk/>
            <pc:sldMk cId="3586530576" sldId="289"/>
            <ac:spMk id="13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12:05:27.829" v="17273" actId="13926"/>
          <ac:spMkLst>
            <pc:docMk/>
            <pc:sldMk cId="3586530576" sldId="289"/>
            <ac:spMk id="14" creationId="{7E7FF767-FDBE-B9EF-F769-5BE47D3E553F}"/>
          </ac:spMkLst>
        </pc:spChg>
        <pc:picChg chg="add mod">
          <ac:chgData name="박경덕" userId="d41f3266-5c15-4951-874e-7f7f757e9c74" providerId="ADAL" clId="{681E4711-67E2-47B7-AA81-D6C6761B01B0}" dt="2023-04-16T12:02:26.247" v="16688" actId="1076"/>
          <ac:picMkLst>
            <pc:docMk/>
            <pc:sldMk cId="3586530576" sldId="289"/>
            <ac:picMk id="3" creationId="{FD38EF5E-6163-91DD-DEB3-F2C50E94AC65}"/>
          </ac:picMkLst>
        </pc:picChg>
        <pc:picChg chg="del">
          <ac:chgData name="박경덕" userId="d41f3266-5c15-4951-874e-7f7f757e9c74" providerId="ADAL" clId="{681E4711-67E2-47B7-AA81-D6C6761B01B0}" dt="2023-04-16T12:02:13.453" v="16686" actId="478"/>
          <ac:picMkLst>
            <pc:docMk/>
            <pc:sldMk cId="3586530576" sldId="289"/>
            <ac:picMk id="4" creationId="{E76F7A22-02D4-C268-E711-35602DC9B0E3}"/>
          </ac:picMkLst>
        </pc:picChg>
        <pc:picChg chg="del">
          <ac:chgData name="박경덕" userId="d41f3266-5c15-4951-874e-7f7f757e9c74" providerId="ADAL" clId="{681E4711-67E2-47B7-AA81-D6C6761B01B0}" dt="2023-04-16T12:02:12.018" v="16685" actId="478"/>
          <ac:picMkLst>
            <pc:docMk/>
            <pc:sldMk cId="3586530576" sldId="289"/>
            <ac:picMk id="8" creationId="{106610D4-DBBE-7592-7CFB-7BD6E27BDAD1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2:14.306" v="21534" actId="20577"/>
        <pc:sldMkLst>
          <pc:docMk/>
          <pc:sldMk cId="2483611094" sldId="290"/>
        </pc:sldMkLst>
        <pc:spChg chg="add mod">
          <ac:chgData name="박경덕" userId="d41f3266-5c15-4951-874e-7f7f757e9c74" providerId="ADAL" clId="{681E4711-67E2-47B7-AA81-D6C6761B01B0}" dt="2023-04-16T12:09:20.897" v="17792" actId="207"/>
          <ac:spMkLst>
            <pc:docMk/>
            <pc:sldMk cId="2483611094" sldId="290"/>
            <ac:spMk id="5" creationId="{891DCF23-4667-96D8-AF69-381C20F6CCAE}"/>
          </ac:spMkLst>
        </pc:spChg>
        <pc:spChg chg="mod">
          <ac:chgData name="박경덕" userId="d41f3266-5c15-4951-874e-7f7f757e9c74" providerId="ADAL" clId="{681E4711-67E2-47B7-AA81-D6C6761B01B0}" dt="2023-04-16T12:42:14.306" v="21534" actId="20577"/>
          <ac:spMkLst>
            <pc:docMk/>
            <pc:sldMk cId="2483611094" sldId="290"/>
            <ac:spMk id="13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12:07:00.313" v="17304" actId="20577"/>
          <ac:spMkLst>
            <pc:docMk/>
            <pc:sldMk cId="2483611094" sldId="290"/>
            <ac:spMk id="14" creationId="{7E7FF767-FDBE-B9EF-F769-5BE47D3E553F}"/>
          </ac:spMkLst>
        </pc:spChg>
        <pc:picChg chg="del">
          <ac:chgData name="박경덕" userId="d41f3266-5c15-4951-874e-7f7f757e9c74" providerId="ADAL" clId="{681E4711-67E2-47B7-AA81-D6C6761B01B0}" dt="2023-04-16T12:06:15.513" v="17275" actId="478"/>
          <ac:picMkLst>
            <pc:docMk/>
            <pc:sldMk cId="2483611094" sldId="290"/>
            <ac:picMk id="3" creationId="{FD38EF5E-6163-91DD-DEB3-F2C50E94AC65}"/>
          </ac:picMkLst>
        </pc:picChg>
        <pc:picChg chg="add mod">
          <ac:chgData name="박경덕" userId="d41f3266-5c15-4951-874e-7f7f757e9c74" providerId="ADAL" clId="{681E4711-67E2-47B7-AA81-D6C6761B01B0}" dt="2023-04-16T12:06:46.511" v="17278" actId="1076"/>
          <ac:picMkLst>
            <pc:docMk/>
            <pc:sldMk cId="2483611094" sldId="290"/>
            <ac:picMk id="4" creationId="{0667E852-7DFA-3CC1-D5D3-C6D10A1813DF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2:16.259" v="21541" actId="20577"/>
        <pc:sldMkLst>
          <pc:docMk/>
          <pc:sldMk cId="3089853952" sldId="291"/>
        </pc:sldMkLst>
        <pc:spChg chg="mod">
          <ac:chgData name="박경덕" userId="d41f3266-5c15-4951-874e-7f7f757e9c74" providerId="ADAL" clId="{681E4711-67E2-47B7-AA81-D6C6761B01B0}" dt="2023-04-16T12:13:36.689" v="18483" actId="207"/>
          <ac:spMkLst>
            <pc:docMk/>
            <pc:sldMk cId="3089853952" sldId="291"/>
            <ac:spMk id="5" creationId="{891DCF23-4667-96D8-AF69-381C20F6CCAE}"/>
          </ac:spMkLst>
        </pc:spChg>
        <pc:spChg chg="add mod">
          <ac:chgData name="박경덕" userId="d41f3266-5c15-4951-874e-7f7f757e9c74" providerId="ADAL" clId="{681E4711-67E2-47B7-AA81-D6C6761B01B0}" dt="2023-04-16T12:13:59.691" v="18487" actId="207"/>
          <ac:spMkLst>
            <pc:docMk/>
            <pc:sldMk cId="3089853952" sldId="291"/>
            <ac:spMk id="10" creationId="{8D7CDDDF-6024-4E6A-B26A-4B5495269D51}"/>
          </ac:spMkLst>
        </pc:spChg>
        <pc:spChg chg="mod">
          <ac:chgData name="박경덕" userId="d41f3266-5c15-4951-874e-7f7f757e9c74" providerId="ADAL" clId="{681E4711-67E2-47B7-AA81-D6C6761B01B0}" dt="2023-04-16T12:42:16.259" v="21541" actId="20577"/>
          <ac:spMkLst>
            <pc:docMk/>
            <pc:sldMk cId="3089853952" sldId="291"/>
            <ac:spMk id="13" creationId="{00000000-0000-0000-0000-000000000000}"/>
          </ac:spMkLst>
        </pc:spChg>
        <pc:picChg chg="add mod">
          <ac:chgData name="박경덕" userId="d41f3266-5c15-4951-874e-7f7f757e9c74" providerId="ADAL" clId="{681E4711-67E2-47B7-AA81-D6C6761B01B0}" dt="2023-04-16T12:11:00.393" v="17984" actId="14100"/>
          <ac:picMkLst>
            <pc:docMk/>
            <pc:sldMk cId="3089853952" sldId="291"/>
            <ac:picMk id="3" creationId="{139EE335-330F-12C7-918E-DF7CF5655608}"/>
          </ac:picMkLst>
        </pc:picChg>
        <pc:picChg chg="del">
          <ac:chgData name="박경덕" userId="d41f3266-5c15-4951-874e-7f7f757e9c74" providerId="ADAL" clId="{681E4711-67E2-47B7-AA81-D6C6761B01B0}" dt="2023-04-16T12:09:45.619" v="17794" actId="478"/>
          <ac:picMkLst>
            <pc:docMk/>
            <pc:sldMk cId="3089853952" sldId="291"/>
            <ac:picMk id="4" creationId="{0667E852-7DFA-3CC1-D5D3-C6D10A1813DF}"/>
          </ac:picMkLst>
        </pc:picChg>
        <pc:picChg chg="add mod">
          <ac:chgData name="박경덕" userId="d41f3266-5c15-4951-874e-7f7f757e9c74" providerId="ADAL" clId="{681E4711-67E2-47B7-AA81-D6C6761B01B0}" dt="2023-04-16T12:11:09.821" v="17989" actId="1076"/>
          <ac:picMkLst>
            <pc:docMk/>
            <pc:sldMk cId="3089853952" sldId="291"/>
            <ac:picMk id="8" creationId="{27506930-FAF8-2A0D-CBB2-0B1D9C1D48AE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2:18.598" v="21548" actId="20577"/>
        <pc:sldMkLst>
          <pc:docMk/>
          <pc:sldMk cId="3956643724" sldId="292"/>
        </pc:sldMkLst>
        <pc:spChg chg="del">
          <ac:chgData name="박경덕" userId="d41f3266-5c15-4951-874e-7f7f757e9c74" providerId="ADAL" clId="{681E4711-67E2-47B7-AA81-D6C6761B01B0}" dt="2023-04-16T12:15:09.564" v="18500" actId="478"/>
          <ac:spMkLst>
            <pc:docMk/>
            <pc:sldMk cId="3956643724" sldId="292"/>
            <ac:spMk id="5" creationId="{891DCF23-4667-96D8-AF69-381C20F6CCAE}"/>
          </ac:spMkLst>
        </pc:spChg>
        <pc:spChg chg="mod">
          <ac:chgData name="박경덕" userId="d41f3266-5c15-4951-874e-7f7f757e9c74" providerId="ADAL" clId="{681E4711-67E2-47B7-AA81-D6C6761B01B0}" dt="2023-04-16T12:16:44.928" v="18690" actId="1076"/>
          <ac:spMkLst>
            <pc:docMk/>
            <pc:sldMk cId="3956643724" sldId="292"/>
            <ac:spMk id="10" creationId="{8D7CDDDF-6024-4E6A-B26A-4B5495269D51}"/>
          </ac:spMkLst>
        </pc:spChg>
        <pc:spChg chg="mod">
          <ac:chgData name="박경덕" userId="d41f3266-5c15-4951-874e-7f7f757e9c74" providerId="ADAL" clId="{681E4711-67E2-47B7-AA81-D6C6761B01B0}" dt="2023-04-16T12:42:18.598" v="21548" actId="20577"/>
          <ac:spMkLst>
            <pc:docMk/>
            <pc:sldMk cId="3956643724" sldId="292"/>
            <ac:spMk id="13" creationId="{00000000-0000-0000-0000-000000000000}"/>
          </ac:spMkLst>
        </pc:spChg>
        <pc:picChg chg="del">
          <ac:chgData name="박경덕" userId="d41f3266-5c15-4951-874e-7f7f757e9c74" providerId="ADAL" clId="{681E4711-67E2-47B7-AA81-D6C6761B01B0}" dt="2023-04-16T12:14:10.204" v="18489" actId="478"/>
          <ac:picMkLst>
            <pc:docMk/>
            <pc:sldMk cId="3956643724" sldId="292"/>
            <ac:picMk id="3" creationId="{139EE335-330F-12C7-918E-DF7CF5655608}"/>
          </ac:picMkLst>
        </pc:picChg>
        <pc:picChg chg="add mod">
          <ac:chgData name="박경덕" userId="d41f3266-5c15-4951-874e-7f7f757e9c74" providerId="ADAL" clId="{681E4711-67E2-47B7-AA81-D6C6761B01B0}" dt="2023-04-16T12:14:57.245" v="18496" actId="14100"/>
          <ac:picMkLst>
            <pc:docMk/>
            <pc:sldMk cId="3956643724" sldId="292"/>
            <ac:picMk id="4" creationId="{E02800C3-5EE5-6F76-5E72-872F47BDD220}"/>
          </ac:picMkLst>
        </pc:picChg>
        <pc:picChg chg="del">
          <ac:chgData name="박경덕" userId="d41f3266-5c15-4951-874e-7f7f757e9c74" providerId="ADAL" clId="{681E4711-67E2-47B7-AA81-D6C6761B01B0}" dt="2023-04-16T12:14:11.339" v="18490" actId="478"/>
          <ac:picMkLst>
            <pc:docMk/>
            <pc:sldMk cId="3956643724" sldId="292"/>
            <ac:picMk id="8" creationId="{27506930-FAF8-2A0D-CBB2-0B1D9C1D48AE}"/>
          </ac:picMkLst>
        </pc:picChg>
        <pc:picChg chg="add mod">
          <ac:chgData name="박경덕" userId="d41f3266-5c15-4951-874e-7f7f757e9c74" providerId="ADAL" clId="{681E4711-67E2-47B7-AA81-D6C6761B01B0}" dt="2023-04-16T12:15:06.769" v="18499" actId="1076"/>
          <ac:picMkLst>
            <pc:docMk/>
            <pc:sldMk cId="3956643724" sldId="292"/>
            <ac:picMk id="11" creationId="{3EF4F188-49C0-BA2A-3E01-2ED73EB8C7B7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2:20.803" v="21555" actId="20577"/>
        <pc:sldMkLst>
          <pc:docMk/>
          <pc:sldMk cId="3867563946" sldId="293"/>
        </pc:sldMkLst>
        <pc:spChg chg="mod">
          <ac:chgData name="박경덕" userId="d41f3266-5c15-4951-874e-7f7f757e9c74" providerId="ADAL" clId="{681E4711-67E2-47B7-AA81-D6C6761B01B0}" dt="2023-04-16T12:21:18.056" v="19312" actId="207"/>
          <ac:spMkLst>
            <pc:docMk/>
            <pc:sldMk cId="3867563946" sldId="293"/>
            <ac:spMk id="10" creationId="{8D7CDDDF-6024-4E6A-B26A-4B5495269D51}"/>
          </ac:spMkLst>
        </pc:spChg>
        <pc:spChg chg="mod">
          <ac:chgData name="박경덕" userId="d41f3266-5c15-4951-874e-7f7f757e9c74" providerId="ADAL" clId="{681E4711-67E2-47B7-AA81-D6C6761B01B0}" dt="2023-04-16T12:42:20.803" v="21555" actId="20577"/>
          <ac:spMkLst>
            <pc:docMk/>
            <pc:sldMk cId="3867563946" sldId="293"/>
            <ac:spMk id="13" creationId="{00000000-0000-0000-0000-000000000000}"/>
          </ac:spMkLst>
        </pc:spChg>
        <pc:picChg chg="add mod">
          <ac:chgData name="박경덕" userId="d41f3266-5c15-4951-874e-7f7f757e9c74" providerId="ADAL" clId="{681E4711-67E2-47B7-AA81-D6C6761B01B0}" dt="2023-04-16T12:18:02.685" v="18723" actId="1076"/>
          <ac:picMkLst>
            <pc:docMk/>
            <pc:sldMk cId="3867563946" sldId="293"/>
            <ac:picMk id="3" creationId="{EB858CA4-F8F6-A72F-6A7B-1CD9D6349D11}"/>
          </ac:picMkLst>
        </pc:picChg>
        <pc:picChg chg="del">
          <ac:chgData name="박경덕" userId="d41f3266-5c15-4951-874e-7f7f757e9c74" providerId="ADAL" clId="{681E4711-67E2-47B7-AA81-D6C6761B01B0}" dt="2023-04-16T12:17:10.254" v="18715" actId="478"/>
          <ac:picMkLst>
            <pc:docMk/>
            <pc:sldMk cId="3867563946" sldId="293"/>
            <ac:picMk id="4" creationId="{E02800C3-5EE5-6F76-5E72-872F47BDD220}"/>
          </ac:picMkLst>
        </pc:picChg>
        <pc:picChg chg="add mod">
          <ac:chgData name="박경덕" userId="d41f3266-5c15-4951-874e-7f7f757e9c74" providerId="ADAL" clId="{681E4711-67E2-47B7-AA81-D6C6761B01B0}" dt="2023-04-16T12:18:06.190" v="18725" actId="14100"/>
          <ac:picMkLst>
            <pc:docMk/>
            <pc:sldMk cId="3867563946" sldId="293"/>
            <ac:picMk id="7" creationId="{BB898967-5EDE-A64B-FD06-7C3C39B91631}"/>
          </ac:picMkLst>
        </pc:picChg>
        <pc:picChg chg="del">
          <ac:chgData name="박경덕" userId="d41f3266-5c15-4951-874e-7f7f757e9c74" providerId="ADAL" clId="{681E4711-67E2-47B7-AA81-D6C6761B01B0}" dt="2023-04-16T12:17:11.714" v="18716" actId="478"/>
          <ac:picMkLst>
            <pc:docMk/>
            <pc:sldMk cId="3867563946" sldId="293"/>
            <ac:picMk id="11" creationId="{3EF4F188-49C0-BA2A-3E01-2ED73EB8C7B7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2:23.249" v="21562" actId="20577"/>
        <pc:sldMkLst>
          <pc:docMk/>
          <pc:sldMk cId="3870521440" sldId="294"/>
        </pc:sldMkLst>
        <pc:spChg chg="mod">
          <ac:chgData name="박경덕" userId="d41f3266-5c15-4951-874e-7f7f757e9c74" providerId="ADAL" clId="{681E4711-67E2-47B7-AA81-D6C6761B01B0}" dt="2023-04-16T12:27:13.332" v="19965" actId="207"/>
          <ac:spMkLst>
            <pc:docMk/>
            <pc:sldMk cId="3870521440" sldId="294"/>
            <ac:spMk id="10" creationId="{8D7CDDDF-6024-4E6A-B26A-4B5495269D51}"/>
          </ac:spMkLst>
        </pc:spChg>
        <pc:spChg chg="mod">
          <ac:chgData name="박경덕" userId="d41f3266-5c15-4951-874e-7f7f757e9c74" providerId="ADAL" clId="{681E4711-67E2-47B7-AA81-D6C6761B01B0}" dt="2023-04-16T12:42:23.249" v="21562" actId="20577"/>
          <ac:spMkLst>
            <pc:docMk/>
            <pc:sldMk cId="3870521440" sldId="294"/>
            <ac:spMk id="13" creationId="{00000000-0000-0000-0000-000000000000}"/>
          </ac:spMkLst>
        </pc:spChg>
        <pc:picChg chg="del">
          <ac:chgData name="박경덕" userId="d41f3266-5c15-4951-874e-7f7f757e9c74" providerId="ADAL" clId="{681E4711-67E2-47B7-AA81-D6C6761B01B0}" dt="2023-04-16T12:21:33.712" v="19314" actId="478"/>
          <ac:picMkLst>
            <pc:docMk/>
            <pc:sldMk cId="3870521440" sldId="294"/>
            <ac:picMk id="3" creationId="{EB858CA4-F8F6-A72F-6A7B-1CD9D6349D11}"/>
          </ac:picMkLst>
        </pc:picChg>
        <pc:picChg chg="add mod">
          <ac:chgData name="박경덕" userId="d41f3266-5c15-4951-874e-7f7f757e9c74" providerId="ADAL" clId="{681E4711-67E2-47B7-AA81-D6C6761B01B0}" dt="2023-04-16T12:22:14.181" v="19320" actId="1076"/>
          <ac:picMkLst>
            <pc:docMk/>
            <pc:sldMk cId="3870521440" sldId="294"/>
            <ac:picMk id="4" creationId="{8AA5811C-2370-14BC-C472-BA4C1886775E}"/>
          </ac:picMkLst>
        </pc:picChg>
        <pc:picChg chg="del">
          <ac:chgData name="박경덕" userId="d41f3266-5c15-4951-874e-7f7f757e9c74" providerId="ADAL" clId="{681E4711-67E2-47B7-AA81-D6C6761B01B0}" dt="2023-04-16T12:21:35.040" v="19315" actId="478"/>
          <ac:picMkLst>
            <pc:docMk/>
            <pc:sldMk cId="3870521440" sldId="294"/>
            <ac:picMk id="7" creationId="{BB898967-5EDE-A64B-FD06-7C3C39B91631}"/>
          </ac:picMkLst>
        </pc:picChg>
        <pc:picChg chg="add mod">
          <ac:chgData name="박경덕" userId="d41f3266-5c15-4951-874e-7f7f757e9c74" providerId="ADAL" clId="{681E4711-67E2-47B7-AA81-D6C6761B01B0}" dt="2023-04-16T12:22:16.726" v="19321" actId="1076"/>
          <ac:picMkLst>
            <pc:docMk/>
            <pc:sldMk cId="3870521440" sldId="294"/>
            <ac:picMk id="8" creationId="{E6E98857-69AF-C512-B23B-5DCC4EBE868C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3:06:11.097" v="24652" actId="207"/>
        <pc:sldMkLst>
          <pc:docMk/>
          <pc:sldMk cId="1198457855" sldId="295"/>
        </pc:sldMkLst>
        <pc:spChg chg="mod">
          <ac:chgData name="박경덕" userId="d41f3266-5c15-4951-874e-7f7f757e9c74" providerId="ADAL" clId="{681E4711-67E2-47B7-AA81-D6C6761B01B0}" dt="2023-04-16T13:06:11.097" v="24652" actId="207"/>
          <ac:spMkLst>
            <pc:docMk/>
            <pc:sldMk cId="1198457855" sldId="295"/>
            <ac:spMk id="4" creationId="{26D41182-CFEE-8BCC-D6A0-AB766C0E6A1C}"/>
          </ac:spMkLst>
        </pc:spChg>
        <pc:spChg chg="mod">
          <ac:chgData name="박경덕" userId="d41f3266-5c15-4951-874e-7f7f757e9c74" providerId="ADAL" clId="{681E4711-67E2-47B7-AA81-D6C6761B01B0}" dt="2023-04-16T12:55:15.114" v="22774" actId="20577"/>
          <ac:spMkLst>
            <pc:docMk/>
            <pc:sldMk cId="1198457855" sldId="295"/>
            <ac:spMk id="13" creationId="{00000000-0000-0000-0000-000000000000}"/>
          </ac:spMkLst>
        </pc:spChg>
        <pc:picChg chg="add mod">
          <ac:chgData name="박경덕" userId="d41f3266-5c15-4951-874e-7f7f757e9c74" providerId="ADAL" clId="{681E4711-67E2-47B7-AA81-D6C6761B01B0}" dt="2023-04-16T13:05:31.769" v="24644" actId="1076"/>
          <ac:picMkLst>
            <pc:docMk/>
            <pc:sldMk cId="1198457855" sldId="295"/>
            <ac:picMk id="3" creationId="{B2708052-125C-D613-25C6-D145935432FF}"/>
          </ac:picMkLst>
        </pc:picChg>
        <pc:picChg chg="add mod">
          <ac:chgData name="박경덕" userId="d41f3266-5c15-4951-874e-7f7f757e9c74" providerId="ADAL" clId="{681E4711-67E2-47B7-AA81-D6C6761B01B0}" dt="2023-04-16T13:05:00.065" v="24628" actId="1035"/>
          <ac:picMkLst>
            <pc:docMk/>
            <pc:sldMk cId="1198457855" sldId="295"/>
            <ac:picMk id="7" creationId="{24C3FF5C-8239-79C4-02C9-EC24E8508583}"/>
          </ac:picMkLst>
        </pc:picChg>
        <pc:picChg chg="add mod">
          <ac:chgData name="박경덕" userId="d41f3266-5c15-4951-874e-7f7f757e9c74" providerId="ADAL" clId="{681E4711-67E2-47B7-AA81-D6C6761B01B0}" dt="2023-04-16T13:05:01.820" v="24635" actId="1035"/>
          <ac:picMkLst>
            <pc:docMk/>
            <pc:sldMk cId="1198457855" sldId="295"/>
            <ac:picMk id="10" creationId="{8BCB6B5E-5FF9-50EF-C743-991080094248}"/>
          </ac:picMkLst>
        </pc:picChg>
        <pc:picChg chg="add del mod">
          <ac:chgData name="박경덕" userId="d41f3266-5c15-4951-874e-7f7f757e9c74" providerId="ADAL" clId="{681E4711-67E2-47B7-AA81-D6C6761B01B0}" dt="2023-04-16T12:55:38.362" v="22793" actId="478"/>
          <ac:picMkLst>
            <pc:docMk/>
            <pc:sldMk cId="1198457855" sldId="295"/>
            <ac:picMk id="12" creationId="{4C19B4D8-EBFB-F6F9-E5EB-F07905173A38}"/>
          </ac:picMkLst>
        </pc:picChg>
        <pc:picChg chg="add del mod">
          <ac:chgData name="박경덕" userId="d41f3266-5c15-4951-874e-7f7f757e9c74" providerId="ADAL" clId="{681E4711-67E2-47B7-AA81-D6C6761B01B0}" dt="2023-04-16T12:55:38.046" v="22792" actId="478"/>
          <ac:picMkLst>
            <pc:docMk/>
            <pc:sldMk cId="1198457855" sldId="295"/>
            <ac:picMk id="15" creationId="{AC41242E-E87C-BA5B-FB4B-086456866E1F}"/>
          </ac:picMkLst>
        </pc:picChg>
      </pc:sldChg>
      <pc:sldChg chg="delSp modSp add mod">
        <pc:chgData name="박경덕" userId="d41f3266-5c15-4951-874e-7f7f757e9c74" providerId="ADAL" clId="{681E4711-67E2-47B7-AA81-D6C6761B01B0}" dt="2023-04-16T13:11:49.271" v="25395" actId="13926"/>
        <pc:sldMkLst>
          <pc:docMk/>
          <pc:sldMk cId="3845289478" sldId="296"/>
        </pc:sldMkLst>
        <pc:spChg chg="mod">
          <ac:chgData name="박경덕" userId="d41f3266-5c15-4951-874e-7f7f757e9c74" providerId="ADAL" clId="{681E4711-67E2-47B7-AA81-D6C6761B01B0}" dt="2023-04-16T13:11:49.271" v="25395" actId="13926"/>
          <ac:spMkLst>
            <pc:docMk/>
            <pc:sldMk cId="3845289478" sldId="296"/>
            <ac:spMk id="4" creationId="{26D41182-CFEE-8BCC-D6A0-AB766C0E6A1C}"/>
          </ac:spMkLst>
        </pc:spChg>
        <pc:spChg chg="mod">
          <ac:chgData name="박경덕" userId="d41f3266-5c15-4951-874e-7f7f757e9c74" providerId="ADAL" clId="{681E4711-67E2-47B7-AA81-D6C6761B01B0}" dt="2023-04-16T12:55:26.212" v="22784" actId="20577"/>
          <ac:spMkLst>
            <pc:docMk/>
            <pc:sldMk cId="3845289478" sldId="296"/>
            <ac:spMk id="13" creationId="{00000000-0000-0000-0000-000000000000}"/>
          </ac:spMkLst>
        </pc:spChg>
        <pc:picChg chg="del">
          <ac:chgData name="박경덕" userId="d41f3266-5c15-4951-874e-7f7f757e9c74" providerId="ADAL" clId="{681E4711-67E2-47B7-AA81-D6C6761B01B0}" dt="2023-04-16T12:55:22.957" v="22779" actId="478"/>
          <ac:picMkLst>
            <pc:docMk/>
            <pc:sldMk cId="3845289478" sldId="296"/>
            <ac:picMk id="3" creationId="{B2708052-125C-D613-25C6-D145935432FF}"/>
          </ac:picMkLst>
        </pc:picChg>
        <pc:picChg chg="del">
          <ac:chgData name="박경덕" userId="d41f3266-5c15-4951-874e-7f7f757e9c74" providerId="ADAL" clId="{681E4711-67E2-47B7-AA81-D6C6761B01B0}" dt="2023-04-16T12:55:23.930" v="22781" actId="478"/>
          <ac:picMkLst>
            <pc:docMk/>
            <pc:sldMk cId="3845289478" sldId="296"/>
            <ac:picMk id="7" creationId="{24C3FF5C-8239-79C4-02C9-EC24E8508583}"/>
          </ac:picMkLst>
        </pc:picChg>
        <pc:picChg chg="del">
          <ac:chgData name="박경덕" userId="d41f3266-5c15-4951-874e-7f7f757e9c74" providerId="ADAL" clId="{681E4711-67E2-47B7-AA81-D6C6761B01B0}" dt="2023-04-16T12:55:23.616" v="22780" actId="478"/>
          <ac:picMkLst>
            <pc:docMk/>
            <pc:sldMk cId="3845289478" sldId="296"/>
            <ac:picMk id="10" creationId="{8BCB6B5E-5FF9-50EF-C743-991080094248}"/>
          </ac:picMkLst>
        </pc:picChg>
        <pc:picChg chg="mod">
          <ac:chgData name="박경덕" userId="d41f3266-5c15-4951-874e-7f7f757e9c74" providerId="ADAL" clId="{681E4711-67E2-47B7-AA81-D6C6761B01B0}" dt="2023-04-16T13:07:05.524" v="24805" actId="1076"/>
          <ac:picMkLst>
            <pc:docMk/>
            <pc:sldMk cId="3845289478" sldId="296"/>
            <ac:picMk id="12" creationId="{4C19B4D8-EBFB-F6F9-E5EB-F07905173A38}"/>
          </ac:picMkLst>
        </pc:picChg>
        <pc:picChg chg="mod">
          <ac:chgData name="박경덕" userId="d41f3266-5c15-4951-874e-7f7f757e9c74" providerId="ADAL" clId="{681E4711-67E2-47B7-AA81-D6C6761B01B0}" dt="2023-04-16T13:07:07.723" v="24806" actId="1076"/>
          <ac:picMkLst>
            <pc:docMk/>
            <pc:sldMk cId="3845289478" sldId="296"/>
            <ac:picMk id="15" creationId="{AC41242E-E87C-BA5B-FB4B-086456866E1F}"/>
          </ac:picMkLst>
        </pc:picChg>
      </pc:sldChg>
    </pc:docChg>
  </pc:docChgLst>
  <pc:docChgLst>
    <pc:chgData name="박경덕" userId="d41f3266-5c15-4951-874e-7f7f757e9c74" providerId="ADAL" clId="{BA94304C-8F73-490B-B123-1FCD24B694D3}"/>
    <pc:docChg chg="undo custSel addSld delSld modSld">
      <pc:chgData name="박경덕" userId="d41f3266-5c15-4951-874e-7f7f757e9c74" providerId="ADAL" clId="{BA94304C-8F73-490B-B123-1FCD24B694D3}" dt="2023-05-14T09:11:35.928" v="13614" actId="20577"/>
      <pc:docMkLst>
        <pc:docMk/>
      </pc:docMkLst>
      <pc:sldChg chg="addSp modSp mod">
        <pc:chgData name="박경덕" userId="d41f3266-5c15-4951-874e-7f7f757e9c74" providerId="ADAL" clId="{BA94304C-8F73-490B-B123-1FCD24B694D3}" dt="2023-05-14T06:04:08.815" v="1274" actId="1035"/>
        <pc:sldMkLst>
          <pc:docMk/>
          <pc:sldMk cId="1237762600" sldId="256"/>
        </pc:sldMkLst>
        <pc:spChg chg="add mod">
          <ac:chgData name="박경덕" userId="d41f3266-5c15-4951-874e-7f7f757e9c74" providerId="ADAL" clId="{BA94304C-8F73-490B-B123-1FCD24B694D3}" dt="2023-05-14T06:04:04.707" v="1269" actId="1036"/>
          <ac:spMkLst>
            <pc:docMk/>
            <pc:sldMk cId="1237762600" sldId="256"/>
            <ac:spMk id="2" creationId="{43A26B69-B6D1-1D2F-D9FB-81AAEA06D4B8}"/>
          </ac:spMkLst>
        </pc:spChg>
        <pc:spChg chg="add mod">
          <ac:chgData name="박경덕" userId="d41f3266-5c15-4951-874e-7f7f757e9c74" providerId="ADAL" clId="{BA94304C-8F73-490B-B123-1FCD24B694D3}" dt="2023-05-14T06:04:04.707" v="1269" actId="1036"/>
          <ac:spMkLst>
            <pc:docMk/>
            <pc:sldMk cId="1237762600" sldId="256"/>
            <ac:spMk id="3" creationId="{625DFF37-F37B-AFE8-9842-56990AAE12B4}"/>
          </ac:spMkLst>
        </pc:spChg>
        <pc:spChg chg="mod">
          <ac:chgData name="박경덕" userId="d41f3266-5c15-4951-874e-7f7f757e9c74" providerId="ADAL" clId="{BA94304C-8F73-490B-B123-1FCD24B694D3}" dt="2023-05-14T06:04:08.815" v="1274" actId="1035"/>
          <ac:spMkLst>
            <pc:docMk/>
            <pc:sldMk cId="1237762600" sldId="256"/>
            <ac:spMk id="4" creationId="{00000000-0000-0000-0000-000000000000}"/>
          </ac:spMkLst>
        </pc:spChg>
        <pc:spChg chg="mod">
          <ac:chgData name="박경덕" userId="d41f3266-5c15-4951-874e-7f7f757e9c74" providerId="ADAL" clId="{BA94304C-8F73-490B-B123-1FCD24B694D3}" dt="2023-05-14T06:04:04.707" v="1269" actId="1036"/>
          <ac:spMkLst>
            <pc:docMk/>
            <pc:sldMk cId="1237762600" sldId="256"/>
            <ac:spMk id="5" creationId="{00000000-0000-0000-0000-000000000000}"/>
          </ac:spMkLst>
        </pc:spChg>
        <pc:spChg chg="mod">
          <ac:chgData name="박경덕" userId="d41f3266-5c15-4951-874e-7f7f757e9c74" providerId="ADAL" clId="{BA94304C-8F73-490B-B123-1FCD24B694D3}" dt="2023-05-14T06:04:08.815" v="1274" actId="1035"/>
          <ac:spMkLst>
            <pc:docMk/>
            <pc:sldMk cId="1237762600" sldId="256"/>
            <ac:spMk id="6" creationId="{00000000-0000-0000-0000-000000000000}"/>
          </ac:spMkLst>
        </pc:spChg>
        <pc:spChg chg="mod">
          <ac:chgData name="박경덕" userId="d41f3266-5c15-4951-874e-7f7f757e9c74" providerId="ADAL" clId="{BA94304C-8F73-490B-B123-1FCD24B694D3}" dt="2023-05-14T06:04:08.815" v="1274" actId="1035"/>
          <ac:spMkLst>
            <pc:docMk/>
            <pc:sldMk cId="1237762600" sldId="256"/>
            <ac:spMk id="9" creationId="{00000000-0000-0000-0000-000000000000}"/>
          </ac:spMkLst>
        </pc:spChg>
      </pc:sldChg>
      <pc:sldChg chg="modSp mod">
        <pc:chgData name="박경덕" userId="d41f3266-5c15-4951-874e-7f7f757e9c74" providerId="ADAL" clId="{BA94304C-8F73-490B-B123-1FCD24B694D3}" dt="2023-05-14T09:11:33.307" v="13613" actId="20577"/>
        <pc:sldMkLst>
          <pc:docMk/>
          <pc:sldMk cId="3600264057" sldId="257"/>
        </pc:sldMkLst>
        <pc:spChg chg="mod">
          <ac:chgData name="박경덕" userId="d41f3266-5c15-4951-874e-7f7f757e9c74" providerId="ADAL" clId="{BA94304C-8F73-490B-B123-1FCD24B694D3}" dt="2023-05-14T09:11:33.307" v="13613" actId="20577"/>
          <ac:spMkLst>
            <pc:docMk/>
            <pc:sldMk cId="3600264057" sldId="257"/>
            <ac:spMk id="4" creationId="{00000000-0000-0000-0000-000000000000}"/>
          </ac:spMkLst>
        </pc:spChg>
      </pc:sldChg>
      <pc:sldChg chg="addSp delSp modSp mod">
        <pc:chgData name="박경덕" userId="d41f3266-5c15-4951-874e-7f7f757e9c74" providerId="ADAL" clId="{BA94304C-8F73-490B-B123-1FCD24B694D3}" dt="2023-05-14T09:11:35.928" v="13614" actId="20577"/>
        <pc:sldMkLst>
          <pc:docMk/>
          <pc:sldMk cId="639719381" sldId="268"/>
        </pc:sldMkLst>
        <pc:spChg chg="mod">
          <ac:chgData name="박경덕" userId="d41f3266-5c15-4951-874e-7f7f757e9c74" providerId="ADAL" clId="{BA94304C-8F73-490B-B123-1FCD24B694D3}" dt="2023-05-14T06:00:01.453" v="965" actId="115"/>
          <ac:spMkLst>
            <pc:docMk/>
            <pc:sldMk cId="639719381" sldId="268"/>
            <ac:spMk id="8" creationId="{BBBDF06B-1E14-0DB3-0F9A-3E9B67F9F3BD}"/>
          </ac:spMkLst>
        </pc:spChg>
        <pc:spChg chg="mod">
          <ac:chgData name="박경덕" userId="d41f3266-5c15-4951-874e-7f7f757e9c74" providerId="ADAL" clId="{BA94304C-8F73-490B-B123-1FCD24B694D3}" dt="2023-05-14T09:11:35.928" v="13614" actId="20577"/>
          <ac:spMkLst>
            <pc:docMk/>
            <pc:sldMk cId="639719381" sldId="268"/>
            <ac:spMk id="13" creationId="{00000000-0000-0000-0000-000000000000}"/>
          </ac:spMkLst>
        </pc:spChg>
        <pc:picChg chg="add mod">
          <ac:chgData name="박경덕" userId="d41f3266-5c15-4951-874e-7f7f757e9c74" providerId="ADAL" clId="{BA94304C-8F73-490B-B123-1FCD24B694D3}" dt="2023-05-14T05:59:01.369" v="809" actId="1076"/>
          <ac:picMkLst>
            <pc:docMk/>
            <pc:sldMk cId="639719381" sldId="268"/>
            <ac:picMk id="3" creationId="{73ACFDBE-132B-E2D9-8EB7-42277FAE0F26}"/>
          </ac:picMkLst>
        </pc:picChg>
        <pc:picChg chg="del">
          <ac:chgData name="박경덕" userId="d41f3266-5c15-4951-874e-7f7f757e9c74" providerId="ADAL" clId="{BA94304C-8F73-490B-B123-1FCD24B694D3}" dt="2023-05-14T05:54:06.959" v="241" actId="478"/>
          <ac:picMkLst>
            <pc:docMk/>
            <pc:sldMk cId="639719381" sldId="268"/>
            <ac:picMk id="7" creationId="{5E64F7F1-2C99-FC72-9783-54E3D62B5205}"/>
          </ac:picMkLst>
        </pc:picChg>
      </pc:sldChg>
      <pc:sldChg chg="modSp mod">
        <pc:chgData name="박경덕" userId="d41f3266-5c15-4951-874e-7f7f757e9c74" providerId="ADAL" clId="{BA94304C-8F73-490B-B123-1FCD24B694D3}" dt="2023-05-14T07:11:35.214" v="6273" actId="14100"/>
        <pc:sldMkLst>
          <pc:docMk/>
          <pc:sldMk cId="380412449" sldId="269"/>
        </pc:sldMkLst>
        <pc:spChg chg="mod">
          <ac:chgData name="박경덕" userId="d41f3266-5c15-4951-874e-7f7f757e9c74" providerId="ADAL" clId="{BA94304C-8F73-490B-B123-1FCD24B694D3}" dt="2023-05-14T07:11:26.050" v="6271" actId="14100"/>
          <ac:spMkLst>
            <pc:docMk/>
            <pc:sldMk cId="380412449" sldId="269"/>
            <ac:spMk id="4" creationId="{FA48D035-BF84-ECC0-7D85-3277B699CDA0}"/>
          </ac:spMkLst>
        </pc:spChg>
        <pc:spChg chg="mod">
          <ac:chgData name="박경덕" userId="d41f3266-5c15-4951-874e-7f7f757e9c74" providerId="ADAL" clId="{BA94304C-8F73-490B-B123-1FCD24B694D3}" dt="2023-05-14T07:11:35.214" v="6273" actId="14100"/>
          <ac:spMkLst>
            <pc:docMk/>
            <pc:sldMk cId="380412449" sldId="269"/>
            <ac:spMk id="5" creationId="{C7276509-41FB-B56E-C61F-40BA577A5D46}"/>
          </ac:spMkLst>
        </pc:spChg>
      </pc:sldChg>
      <pc:sldChg chg="addSp delSp modSp mod">
        <pc:chgData name="박경덕" userId="d41f3266-5c15-4951-874e-7f7f757e9c74" providerId="ADAL" clId="{BA94304C-8F73-490B-B123-1FCD24B694D3}" dt="2023-05-14T06:25:25.636" v="3124" actId="1076"/>
        <pc:sldMkLst>
          <pc:docMk/>
          <pc:sldMk cId="1461818100" sldId="271"/>
        </pc:sldMkLst>
        <pc:spChg chg="add mod">
          <ac:chgData name="박경덕" userId="d41f3266-5c15-4951-874e-7f7f757e9c74" providerId="ADAL" clId="{BA94304C-8F73-490B-B123-1FCD24B694D3}" dt="2023-05-14T06:25:25.636" v="3124" actId="1076"/>
          <ac:spMkLst>
            <pc:docMk/>
            <pc:sldMk cId="1461818100" sldId="271"/>
            <ac:spMk id="4" creationId="{FB257964-8E71-2298-B4F8-31914277B8FB}"/>
          </ac:spMkLst>
        </pc:spChg>
        <pc:spChg chg="del">
          <ac:chgData name="박경덕" userId="d41f3266-5c15-4951-874e-7f7f757e9c74" providerId="ADAL" clId="{BA94304C-8F73-490B-B123-1FCD24B694D3}" dt="2023-05-14T06:22:13.724" v="2794" actId="478"/>
          <ac:spMkLst>
            <pc:docMk/>
            <pc:sldMk cId="1461818100" sldId="271"/>
            <ac:spMk id="8" creationId="{BBBDF06B-1E14-0DB3-0F9A-3E9B67F9F3BD}"/>
          </ac:spMkLst>
        </pc:spChg>
        <pc:spChg chg="mod">
          <ac:chgData name="박경덕" userId="d41f3266-5c15-4951-874e-7f7f757e9c74" providerId="ADAL" clId="{BA94304C-8F73-490B-B123-1FCD24B694D3}" dt="2023-05-14T06:23:36.954" v="2831" actId="20577"/>
          <ac:spMkLst>
            <pc:docMk/>
            <pc:sldMk cId="1461818100" sldId="271"/>
            <ac:spMk id="13" creationId="{00000000-0000-0000-0000-000000000000}"/>
          </ac:spMkLst>
        </pc:spChg>
        <pc:picChg chg="add mod">
          <ac:chgData name="박경덕" userId="d41f3266-5c15-4951-874e-7f7f757e9c74" providerId="ADAL" clId="{BA94304C-8F73-490B-B123-1FCD24B694D3}" dt="2023-05-14T06:25:21.727" v="3123" actId="1076"/>
          <ac:picMkLst>
            <pc:docMk/>
            <pc:sldMk cId="1461818100" sldId="271"/>
            <ac:picMk id="3" creationId="{F0076D6F-8FA3-6156-FBD4-4688AE96F695}"/>
          </ac:picMkLst>
        </pc:picChg>
      </pc:sldChg>
      <pc:sldChg chg="addSp delSp modSp mod">
        <pc:chgData name="박경덕" userId="d41f3266-5c15-4951-874e-7f7f757e9c74" providerId="ADAL" clId="{BA94304C-8F73-490B-B123-1FCD24B694D3}" dt="2023-05-14T06:38:09.525" v="4150" actId="1036"/>
        <pc:sldMkLst>
          <pc:docMk/>
          <pc:sldMk cId="1626010764" sldId="272"/>
        </pc:sldMkLst>
        <pc:spChg chg="mod">
          <ac:chgData name="박경덕" userId="d41f3266-5c15-4951-874e-7f7f757e9c74" providerId="ADAL" clId="{BA94304C-8F73-490B-B123-1FCD24B694D3}" dt="2023-05-14T06:38:04.144" v="4146" actId="1036"/>
          <ac:spMkLst>
            <pc:docMk/>
            <pc:sldMk cId="1626010764" sldId="272"/>
            <ac:spMk id="3" creationId="{058303FB-1164-6A89-3CB1-EB3F3F0A6590}"/>
          </ac:spMkLst>
        </pc:spChg>
        <pc:spChg chg="del mod">
          <ac:chgData name="박경덕" userId="d41f3266-5c15-4951-874e-7f7f757e9c74" providerId="ADAL" clId="{BA94304C-8F73-490B-B123-1FCD24B694D3}" dt="2023-05-14T06:13:13.494" v="1860" actId="478"/>
          <ac:spMkLst>
            <pc:docMk/>
            <pc:sldMk cId="1626010764" sldId="272"/>
            <ac:spMk id="5" creationId="{CC797A9C-67DF-1CD2-AEA8-FB8E2042FECC}"/>
          </ac:spMkLst>
        </pc:spChg>
        <pc:spChg chg="del">
          <ac:chgData name="박경덕" userId="d41f3266-5c15-4951-874e-7f7f757e9c74" providerId="ADAL" clId="{BA94304C-8F73-490B-B123-1FCD24B694D3}" dt="2023-05-14T06:07:51.659" v="1474" actId="478"/>
          <ac:spMkLst>
            <pc:docMk/>
            <pc:sldMk cId="1626010764" sldId="272"/>
            <ac:spMk id="8" creationId="{BBBDF06B-1E14-0DB3-0F9A-3E9B67F9F3BD}"/>
          </ac:spMkLst>
        </pc:spChg>
        <pc:spChg chg="del">
          <ac:chgData name="박경덕" userId="d41f3266-5c15-4951-874e-7f7f757e9c74" providerId="ADAL" clId="{BA94304C-8F73-490B-B123-1FCD24B694D3}" dt="2023-05-14T06:07:38.451" v="1471" actId="478"/>
          <ac:spMkLst>
            <pc:docMk/>
            <pc:sldMk cId="1626010764" sldId="272"/>
            <ac:spMk id="10" creationId="{4E664D01-203A-22CB-C03C-2678BCFB32F7}"/>
          </ac:spMkLst>
        </pc:spChg>
        <pc:spChg chg="del">
          <ac:chgData name="박경덕" userId="d41f3266-5c15-4951-874e-7f7f757e9c74" providerId="ADAL" clId="{BA94304C-8F73-490B-B123-1FCD24B694D3}" dt="2023-05-14T06:07:39.190" v="1472" actId="478"/>
          <ac:spMkLst>
            <pc:docMk/>
            <pc:sldMk cId="1626010764" sldId="272"/>
            <ac:spMk id="11" creationId="{E145F025-0BA1-566E-3DDE-945D2B9C54DC}"/>
          </ac:spMkLst>
        </pc:spChg>
        <pc:spChg chg="mod">
          <ac:chgData name="박경덕" userId="d41f3266-5c15-4951-874e-7f7f757e9c74" providerId="ADAL" clId="{BA94304C-8F73-490B-B123-1FCD24B694D3}" dt="2023-05-14T06:11:11.234" v="1619" actId="20577"/>
          <ac:spMkLst>
            <pc:docMk/>
            <pc:sldMk cId="1626010764" sldId="272"/>
            <ac:spMk id="13" creationId="{00000000-0000-0000-0000-000000000000}"/>
          </ac:spMkLst>
        </pc:spChg>
        <pc:spChg chg="del mod">
          <ac:chgData name="박경덕" userId="d41f3266-5c15-4951-874e-7f7f757e9c74" providerId="ADAL" clId="{BA94304C-8F73-490B-B123-1FCD24B694D3}" dt="2023-05-14T06:19:22.159" v="2538" actId="478"/>
          <ac:spMkLst>
            <pc:docMk/>
            <pc:sldMk cId="1626010764" sldId="272"/>
            <ac:spMk id="14" creationId="{1521A132-97FC-5B66-4F1F-256DCBC186D2}"/>
          </ac:spMkLst>
        </pc:spChg>
        <pc:spChg chg="del">
          <ac:chgData name="박경덕" userId="d41f3266-5c15-4951-874e-7f7f757e9c74" providerId="ADAL" clId="{BA94304C-8F73-490B-B123-1FCD24B694D3}" dt="2023-05-14T06:07:37.454" v="1470" actId="478"/>
          <ac:spMkLst>
            <pc:docMk/>
            <pc:sldMk cId="1626010764" sldId="272"/>
            <ac:spMk id="15" creationId="{2ACD7671-FB12-5B61-B5CF-03D5DC8AC75B}"/>
          </ac:spMkLst>
        </pc:spChg>
        <pc:spChg chg="del">
          <ac:chgData name="박경덕" userId="d41f3266-5c15-4951-874e-7f7f757e9c74" providerId="ADAL" clId="{BA94304C-8F73-490B-B123-1FCD24B694D3}" dt="2023-05-14T06:07:40.153" v="1473" actId="478"/>
          <ac:spMkLst>
            <pc:docMk/>
            <pc:sldMk cId="1626010764" sldId="272"/>
            <ac:spMk id="16" creationId="{0A92E9E1-FAE2-C8BE-D70E-6C4C4B60EB9E}"/>
          </ac:spMkLst>
        </pc:spChg>
        <pc:spChg chg="add mod">
          <ac:chgData name="박경덕" userId="d41f3266-5c15-4951-874e-7f7f757e9c74" providerId="ADAL" clId="{BA94304C-8F73-490B-B123-1FCD24B694D3}" dt="2023-05-14T06:38:04.144" v="4146" actId="1036"/>
          <ac:spMkLst>
            <pc:docMk/>
            <pc:sldMk cId="1626010764" sldId="272"/>
            <ac:spMk id="18" creationId="{3A0A527A-54AD-686C-92DF-066ED68FAB99}"/>
          </ac:spMkLst>
        </pc:spChg>
        <pc:spChg chg="add mod">
          <ac:chgData name="박경덕" userId="d41f3266-5c15-4951-874e-7f7f757e9c74" providerId="ADAL" clId="{BA94304C-8F73-490B-B123-1FCD24B694D3}" dt="2023-05-14T06:38:09.525" v="4150" actId="1036"/>
          <ac:spMkLst>
            <pc:docMk/>
            <pc:sldMk cId="1626010764" sldId="272"/>
            <ac:spMk id="19" creationId="{BE913AA9-B879-826B-4008-B25FFE4D4B3B}"/>
          </ac:spMkLst>
        </pc:spChg>
        <pc:spChg chg="add mod">
          <ac:chgData name="박경덕" userId="d41f3266-5c15-4951-874e-7f7f757e9c74" providerId="ADAL" clId="{BA94304C-8F73-490B-B123-1FCD24B694D3}" dt="2023-05-14T06:38:09.525" v="4150" actId="1036"/>
          <ac:spMkLst>
            <pc:docMk/>
            <pc:sldMk cId="1626010764" sldId="272"/>
            <ac:spMk id="20" creationId="{19A4C818-6557-4341-4C66-2995EAC45799}"/>
          </ac:spMkLst>
        </pc:spChg>
        <pc:spChg chg="add mod">
          <ac:chgData name="박경덕" userId="d41f3266-5c15-4951-874e-7f7f757e9c74" providerId="ADAL" clId="{BA94304C-8F73-490B-B123-1FCD24B694D3}" dt="2023-05-14T06:37:49.159" v="4124" actId="1035"/>
          <ac:spMkLst>
            <pc:docMk/>
            <pc:sldMk cId="1626010764" sldId="272"/>
            <ac:spMk id="22" creationId="{77622B4B-FC20-B666-585A-E18736DD6F6C}"/>
          </ac:spMkLst>
        </pc:spChg>
        <pc:spChg chg="add mod">
          <ac:chgData name="박경덕" userId="d41f3266-5c15-4951-874e-7f7f757e9c74" providerId="ADAL" clId="{BA94304C-8F73-490B-B123-1FCD24B694D3}" dt="2023-05-14T06:37:49.159" v="4124" actId="1035"/>
          <ac:spMkLst>
            <pc:docMk/>
            <pc:sldMk cId="1626010764" sldId="272"/>
            <ac:spMk id="24" creationId="{377A0258-7613-F301-9135-21104C1B6F13}"/>
          </ac:spMkLst>
        </pc:spChg>
        <pc:picChg chg="add del mod">
          <ac:chgData name="박경덕" userId="d41f3266-5c15-4951-874e-7f7f757e9c74" providerId="ADAL" clId="{BA94304C-8F73-490B-B123-1FCD24B694D3}" dt="2023-05-14T06:10:16.447" v="1492" actId="478"/>
          <ac:picMkLst>
            <pc:docMk/>
            <pc:sldMk cId="1626010764" sldId="272"/>
            <ac:picMk id="4" creationId="{445D9DDA-C227-9F61-75A4-771DE49A62AB}"/>
          </ac:picMkLst>
        </pc:picChg>
        <pc:picChg chg="add mod">
          <ac:chgData name="박경덕" userId="d41f3266-5c15-4951-874e-7f7f757e9c74" providerId="ADAL" clId="{BA94304C-8F73-490B-B123-1FCD24B694D3}" dt="2023-05-14T06:10:37.684" v="1497" actId="1076"/>
          <ac:picMkLst>
            <pc:docMk/>
            <pc:sldMk cId="1626010764" sldId="272"/>
            <ac:picMk id="12" creationId="{A77ADE19-DD77-55D0-4BDA-CF4D36C6C5C6}"/>
          </ac:picMkLst>
        </pc:picChg>
        <pc:cxnChg chg="mod">
          <ac:chgData name="박경덕" userId="d41f3266-5c15-4951-874e-7f7f757e9c74" providerId="ADAL" clId="{BA94304C-8F73-490B-B123-1FCD24B694D3}" dt="2023-05-14T06:16:56.938" v="2259" actId="1076"/>
          <ac:cxnSpMkLst>
            <pc:docMk/>
            <pc:sldMk cId="1626010764" sldId="272"/>
            <ac:cxnSpMk id="6" creationId="{00000000-0000-0000-0000-000000000000}"/>
          </ac:cxnSpMkLst>
        </pc:cxnChg>
      </pc:sldChg>
      <pc:sldChg chg="del">
        <pc:chgData name="박경덕" userId="d41f3266-5c15-4951-874e-7f7f757e9c74" providerId="ADAL" clId="{BA94304C-8F73-490B-B123-1FCD24B694D3}" dt="2023-05-14T06:28:25.054" v="3414" actId="47"/>
        <pc:sldMkLst>
          <pc:docMk/>
          <pc:sldMk cId="3916521916" sldId="273"/>
        </pc:sldMkLst>
      </pc:sldChg>
      <pc:sldChg chg="delSp del mod">
        <pc:chgData name="박경덕" userId="d41f3266-5c15-4951-874e-7f7f757e9c74" providerId="ADAL" clId="{BA94304C-8F73-490B-B123-1FCD24B694D3}" dt="2023-05-14T06:28:24.416" v="3413" actId="47"/>
        <pc:sldMkLst>
          <pc:docMk/>
          <pc:sldMk cId="1848193347" sldId="274"/>
        </pc:sldMkLst>
        <pc:picChg chg="del">
          <ac:chgData name="박경덕" userId="d41f3266-5c15-4951-874e-7f7f757e9c74" providerId="ADAL" clId="{BA94304C-8F73-490B-B123-1FCD24B694D3}" dt="2023-05-14T06:25:30.400" v="3125" actId="478"/>
          <ac:picMkLst>
            <pc:docMk/>
            <pc:sldMk cId="1848193347" sldId="274"/>
            <ac:picMk id="3" creationId="{47B113E2-A35D-5363-8904-67C9605A7B3B}"/>
          </ac:picMkLst>
        </pc:picChg>
        <pc:picChg chg="del">
          <ac:chgData name="박경덕" userId="d41f3266-5c15-4951-874e-7f7f757e9c74" providerId="ADAL" clId="{BA94304C-8F73-490B-B123-1FCD24B694D3}" dt="2023-05-14T06:25:32.386" v="3127" actId="478"/>
          <ac:picMkLst>
            <pc:docMk/>
            <pc:sldMk cId="1848193347" sldId="274"/>
            <ac:picMk id="7" creationId="{6EF8ABAA-C9DC-6467-F2F8-0CC042D4C7E0}"/>
          </ac:picMkLst>
        </pc:picChg>
        <pc:picChg chg="del">
          <ac:chgData name="박경덕" userId="d41f3266-5c15-4951-874e-7f7f757e9c74" providerId="ADAL" clId="{BA94304C-8F73-490B-B123-1FCD24B694D3}" dt="2023-05-14T06:25:31.980" v="3126" actId="478"/>
          <ac:picMkLst>
            <pc:docMk/>
            <pc:sldMk cId="1848193347" sldId="274"/>
            <ac:picMk id="11" creationId="{0A78AB9E-26A8-B766-31DB-2687C3149D90}"/>
          </ac:picMkLst>
        </pc:picChg>
        <pc:picChg chg="del">
          <ac:chgData name="박경덕" userId="d41f3266-5c15-4951-874e-7f7f757e9c74" providerId="ADAL" clId="{BA94304C-8F73-490B-B123-1FCD24B694D3}" dt="2023-05-14T06:25:32.762" v="3128" actId="478"/>
          <ac:picMkLst>
            <pc:docMk/>
            <pc:sldMk cId="1848193347" sldId="274"/>
            <ac:picMk id="14" creationId="{02590CFE-BE29-6615-9B01-E3AB03D99E68}"/>
          </ac:picMkLst>
        </pc:picChg>
      </pc:sldChg>
      <pc:sldChg chg="del">
        <pc:chgData name="박경덕" userId="d41f3266-5c15-4951-874e-7f7f757e9c74" providerId="ADAL" clId="{BA94304C-8F73-490B-B123-1FCD24B694D3}" dt="2023-05-14T06:28:25.660" v="3415" actId="47"/>
        <pc:sldMkLst>
          <pc:docMk/>
          <pc:sldMk cId="1415619971" sldId="275"/>
        </pc:sldMkLst>
      </pc:sldChg>
      <pc:sldChg chg="del">
        <pc:chgData name="박경덕" userId="d41f3266-5c15-4951-874e-7f7f757e9c74" providerId="ADAL" clId="{BA94304C-8F73-490B-B123-1FCD24B694D3}" dt="2023-05-14T06:28:26.214" v="3416" actId="47"/>
        <pc:sldMkLst>
          <pc:docMk/>
          <pc:sldMk cId="319117831" sldId="276"/>
        </pc:sldMkLst>
      </pc:sldChg>
      <pc:sldChg chg="del">
        <pc:chgData name="박경덕" userId="d41f3266-5c15-4951-874e-7f7f757e9c74" providerId="ADAL" clId="{BA94304C-8F73-490B-B123-1FCD24B694D3}" dt="2023-05-14T06:28:26.645" v="3417" actId="47"/>
        <pc:sldMkLst>
          <pc:docMk/>
          <pc:sldMk cId="2599064118" sldId="277"/>
        </pc:sldMkLst>
      </pc:sldChg>
      <pc:sldChg chg="del">
        <pc:chgData name="박경덕" userId="d41f3266-5c15-4951-874e-7f7f757e9c74" providerId="ADAL" clId="{BA94304C-8F73-490B-B123-1FCD24B694D3}" dt="2023-05-14T06:28:27.120" v="3418" actId="47"/>
        <pc:sldMkLst>
          <pc:docMk/>
          <pc:sldMk cId="2828109399" sldId="278"/>
        </pc:sldMkLst>
      </pc:sldChg>
      <pc:sldChg chg="del">
        <pc:chgData name="박경덕" userId="d41f3266-5c15-4951-874e-7f7f757e9c74" providerId="ADAL" clId="{BA94304C-8F73-490B-B123-1FCD24B694D3}" dt="2023-05-14T06:28:28.881" v="3419" actId="47"/>
        <pc:sldMkLst>
          <pc:docMk/>
          <pc:sldMk cId="2467520621" sldId="279"/>
        </pc:sldMkLst>
      </pc:sldChg>
      <pc:sldChg chg="del">
        <pc:chgData name="박경덕" userId="d41f3266-5c15-4951-874e-7f7f757e9c74" providerId="ADAL" clId="{BA94304C-8F73-490B-B123-1FCD24B694D3}" dt="2023-05-14T08:59:03.106" v="11978" actId="47"/>
        <pc:sldMkLst>
          <pc:docMk/>
          <pc:sldMk cId="2166177957" sldId="280"/>
        </pc:sldMkLst>
      </pc:sldChg>
      <pc:sldChg chg="addSp delSp modSp mod">
        <pc:chgData name="박경덕" userId="d41f3266-5c15-4951-874e-7f7f757e9c74" providerId="ADAL" clId="{BA94304C-8F73-490B-B123-1FCD24B694D3}" dt="2023-05-14T08:34:35.676" v="11623" actId="2711"/>
        <pc:sldMkLst>
          <pc:docMk/>
          <pc:sldMk cId="551206875" sldId="281"/>
        </pc:sldMkLst>
        <pc:spChg chg="add mod">
          <ac:chgData name="박경덕" userId="d41f3266-5c15-4951-874e-7f7f757e9c74" providerId="ADAL" clId="{BA94304C-8F73-490B-B123-1FCD24B694D3}" dt="2023-05-14T08:29:38.136" v="11039" actId="14100"/>
          <ac:spMkLst>
            <pc:docMk/>
            <pc:sldMk cId="551206875" sldId="281"/>
            <ac:spMk id="12" creationId="{8B076DB6-4EA6-9FD0-35D6-36201C955CE5}"/>
          </ac:spMkLst>
        </pc:spChg>
        <pc:spChg chg="mod">
          <ac:chgData name="박경덕" userId="d41f3266-5c15-4951-874e-7f7f757e9c74" providerId="ADAL" clId="{BA94304C-8F73-490B-B123-1FCD24B694D3}" dt="2023-05-14T08:22:40.211" v="10225" actId="20577"/>
          <ac:spMkLst>
            <pc:docMk/>
            <pc:sldMk cId="551206875" sldId="281"/>
            <ac:spMk id="13" creationId="{00000000-0000-0000-0000-000000000000}"/>
          </ac:spMkLst>
        </pc:spChg>
        <pc:spChg chg="del">
          <ac:chgData name="박경덕" userId="d41f3266-5c15-4951-874e-7f7f757e9c74" providerId="ADAL" clId="{BA94304C-8F73-490B-B123-1FCD24B694D3}" dt="2023-05-14T07:09:36.123" v="6121" actId="478"/>
          <ac:spMkLst>
            <pc:docMk/>
            <pc:sldMk cId="551206875" sldId="281"/>
            <ac:spMk id="14" creationId="{CEE1C754-1549-C266-4751-C5CAB5AC7299}"/>
          </ac:spMkLst>
        </pc:spChg>
        <pc:spChg chg="add del">
          <ac:chgData name="박경덕" userId="d41f3266-5c15-4951-874e-7f7f757e9c74" providerId="ADAL" clId="{BA94304C-8F73-490B-B123-1FCD24B694D3}" dt="2023-05-14T08:18:03.962" v="9637" actId="22"/>
          <ac:spMkLst>
            <pc:docMk/>
            <pc:sldMk cId="551206875" sldId="281"/>
            <ac:spMk id="35" creationId="{1C14723F-5C1A-31BE-AD62-317B736FB850}"/>
          </ac:spMkLst>
        </pc:spChg>
        <pc:spChg chg="add mod">
          <ac:chgData name="박경덕" userId="d41f3266-5c15-4951-874e-7f7f757e9c74" providerId="ADAL" clId="{BA94304C-8F73-490B-B123-1FCD24B694D3}" dt="2023-05-14T08:34:35.676" v="11623" actId="2711"/>
          <ac:spMkLst>
            <pc:docMk/>
            <pc:sldMk cId="551206875" sldId="281"/>
            <ac:spMk id="37" creationId="{7257F401-F798-97A3-273D-1EAA7516FD2B}"/>
          </ac:spMkLst>
        </pc:spChg>
        <pc:graphicFrameChg chg="add del mod">
          <ac:chgData name="박경덕" userId="d41f3266-5c15-4951-874e-7f7f757e9c74" providerId="ADAL" clId="{BA94304C-8F73-490B-B123-1FCD24B694D3}" dt="2023-05-14T07:46:10.321" v="9112"/>
          <ac:graphicFrameMkLst>
            <pc:docMk/>
            <pc:sldMk cId="551206875" sldId="281"/>
            <ac:graphicFrameMk id="2" creationId="{53B6B3E3-610E-CB1D-4804-555AAF4F4E77}"/>
          </ac:graphicFrameMkLst>
        </pc:graphicFrameChg>
        <pc:graphicFrameChg chg="add del mod modGraphic">
          <ac:chgData name="박경덕" userId="d41f3266-5c15-4951-874e-7f7f757e9c74" providerId="ADAL" clId="{BA94304C-8F73-490B-B123-1FCD24B694D3}" dt="2023-05-14T07:47:20.197" v="9116" actId="478"/>
          <ac:graphicFrameMkLst>
            <pc:docMk/>
            <pc:sldMk cId="551206875" sldId="281"/>
            <ac:graphicFrameMk id="3" creationId="{8EE585E6-D8E3-4F4E-E69D-337723F3F035}"/>
          </ac:graphicFrameMkLst>
        </pc:graphicFrameChg>
        <pc:graphicFrameChg chg="add del mod modGraphic">
          <ac:chgData name="박경덕" userId="d41f3266-5c15-4951-874e-7f7f757e9c74" providerId="ADAL" clId="{BA94304C-8F73-490B-B123-1FCD24B694D3}" dt="2023-05-14T07:49:28.035" v="9140" actId="478"/>
          <ac:graphicFrameMkLst>
            <pc:docMk/>
            <pc:sldMk cId="551206875" sldId="281"/>
            <ac:graphicFrameMk id="4" creationId="{5AFB9862-8EDF-27CB-453D-E20F1214A0E3}"/>
          </ac:graphicFrameMkLst>
        </pc:graphicFrameChg>
        <pc:graphicFrameChg chg="add mod modGraphic">
          <ac:chgData name="박경덕" userId="d41f3266-5c15-4951-874e-7f7f757e9c74" providerId="ADAL" clId="{BA94304C-8F73-490B-B123-1FCD24B694D3}" dt="2023-05-14T08:29:38.136" v="11039" actId="14100"/>
          <ac:graphicFrameMkLst>
            <pc:docMk/>
            <pc:sldMk cId="551206875" sldId="281"/>
            <ac:graphicFrameMk id="5" creationId="{BBDC3CC7-5BC6-C978-1F6F-59A3075BB1C5}"/>
          </ac:graphicFrameMkLst>
        </pc:graphicFrameChg>
        <pc:graphicFrameChg chg="add del mod">
          <ac:chgData name="박경덕" userId="d41f3266-5c15-4951-874e-7f7f757e9c74" providerId="ADAL" clId="{BA94304C-8F73-490B-B123-1FCD24B694D3}" dt="2023-05-14T07:50:40.114" v="9160"/>
          <ac:graphicFrameMkLst>
            <pc:docMk/>
            <pc:sldMk cId="551206875" sldId="281"/>
            <ac:graphicFrameMk id="8" creationId="{3AB01F93-2C1E-A0C7-34DD-1DC824831A1F}"/>
          </ac:graphicFrameMkLst>
        </pc:graphicFrameChg>
        <pc:graphicFrameChg chg="add del mod">
          <ac:chgData name="박경덕" userId="d41f3266-5c15-4951-874e-7f7f757e9c74" providerId="ADAL" clId="{BA94304C-8F73-490B-B123-1FCD24B694D3}" dt="2023-05-14T07:51:05.150" v="9164" actId="478"/>
          <ac:graphicFrameMkLst>
            <pc:docMk/>
            <pc:sldMk cId="551206875" sldId="281"/>
            <ac:graphicFrameMk id="10" creationId="{A46D6D85-9F65-6284-F35F-D3AE82E978A0}"/>
          </ac:graphicFrameMkLst>
        </pc:graphicFrameChg>
        <pc:picChg chg="del">
          <ac:chgData name="박경덕" userId="d41f3266-5c15-4951-874e-7f7f757e9c74" providerId="ADAL" clId="{BA94304C-8F73-490B-B123-1FCD24B694D3}" dt="2023-05-14T07:09:29.376" v="6119" actId="478"/>
          <ac:picMkLst>
            <pc:docMk/>
            <pc:sldMk cId="551206875" sldId="281"/>
            <ac:picMk id="7" creationId="{8F515A97-FF60-D15D-5598-546B14F87930}"/>
          </ac:picMkLst>
        </pc:picChg>
        <pc:picChg chg="del">
          <ac:chgData name="박경덕" userId="d41f3266-5c15-4951-874e-7f7f757e9c74" providerId="ADAL" clId="{BA94304C-8F73-490B-B123-1FCD24B694D3}" dt="2023-05-14T07:09:30.731" v="6120" actId="478"/>
          <ac:picMkLst>
            <pc:docMk/>
            <pc:sldMk cId="551206875" sldId="281"/>
            <ac:picMk id="16" creationId="{0D193941-D1F2-036E-4F3A-FC3F67160840}"/>
          </ac:picMkLst>
        </pc:picChg>
        <pc:picChg chg="add mod">
          <ac:chgData name="박경덕" userId="d41f3266-5c15-4951-874e-7f7f757e9c74" providerId="ADAL" clId="{BA94304C-8F73-490B-B123-1FCD24B694D3}" dt="2023-05-14T08:29:38.136" v="11039" actId="14100"/>
          <ac:picMkLst>
            <pc:docMk/>
            <pc:sldMk cId="551206875" sldId="281"/>
            <ac:picMk id="17" creationId="{91C8421C-3903-2121-8434-63B06D445E2B}"/>
          </ac:picMkLst>
        </pc:picChg>
        <pc:picChg chg="add mod">
          <ac:chgData name="박경덕" userId="d41f3266-5c15-4951-874e-7f7f757e9c74" providerId="ADAL" clId="{BA94304C-8F73-490B-B123-1FCD24B694D3}" dt="2023-05-14T08:29:38.136" v="11039" actId="14100"/>
          <ac:picMkLst>
            <pc:docMk/>
            <pc:sldMk cId="551206875" sldId="281"/>
            <ac:picMk id="19" creationId="{5C511968-223B-5F6F-5EDA-D6F7237322C8}"/>
          </ac:picMkLst>
        </pc:picChg>
        <pc:picChg chg="add mod">
          <ac:chgData name="박경덕" userId="d41f3266-5c15-4951-874e-7f7f757e9c74" providerId="ADAL" clId="{BA94304C-8F73-490B-B123-1FCD24B694D3}" dt="2023-05-14T08:29:38.136" v="11039" actId="14100"/>
          <ac:picMkLst>
            <pc:docMk/>
            <pc:sldMk cId="551206875" sldId="281"/>
            <ac:picMk id="21" creationId="{00A9909B-3843-B87D-5C93-E86333B3A795}"/>
          </ac:picMkLst>
        </pc:picChg>
        <pc:picChg chg="add mod">
          <ac:chgData name="박경덕" userId="d41f3266-5c15-4951-874e-7f7f757e9c74" providerId="ADAL" clId="{BA94304C-8F73-490B-B123-1FCD24B694D3}" dt="2023-05-14T08:29:38.136" v="11039" actId="14100"/>
          <ac:picMkLst>
            <pc:docMk/>
            <pc:sldMk cId="551206875" sldId="281"/>
            <ac:picMk id="23" creationId="{75986C86-DE0C-E51B-80E6-CC9A795DAE4A}"/>
          </ac:picMkLst>
        </pc:picChg>
        <pc:picChg chg="add mod">
          <ac:chgData name="박경덕" userId="d41f3266-5c15-4951-874e-7f7f757e9c74" providerId="ADAL" clId="{BA94304C-8F73-490B-B123-1FCD24B694D3}" dt="2023-05-14T08:29:38.136" v="11039" actId="14100"/>
          <ac:picMkLst>
            <pc:docMk/>
            <pc:sldMk cId="551206875" sldId="281"/>
            <ac:picMk id="25" creationId="{F6A1D036-1C67-7B9F-1F88-C307D0AC55AB}"/>
          </ac:picMkLst>
        </pc:picChg>
        <pc:picChg chg="add mod">
          <ac:chgData name="박경덕" userId="d41f3266-5c15-4951-874e-7f7f757e9c74" providerId="ADAL" clId="{BA94304C-8F73-490B-B123-1FCD24B694D3}" dt="2023-05-14T08:29:38.136" v="11039" actId="14100"/>
          <ac:picMkLst>
            <pc:docMk/>
            <pc:sldMk cId="551206875" sldId="281"/>
            <ac:picMk id="27" creationId="{3D7734FE-222B-0F95-2BF6-043ECF410C66}"/>
          </ac:picMkLst>
        </pc:picChg>
        <pc:picChg chg="add mod">
          <ac:chgData name="박경덕" userId="d41f3266-5c15-4951-874e-7f7f757e9c74" providerId="ADAL" clId="{BA94304C-8F73-490B-B123-1FCD24B694D3}" dt="2023-05-14T08:29:38.136" v="11039" actId="14100"/>
          <ac:picMkLst>
            <pc:docMk/>
            <pc:sldMk cId="551206875" sldId="281"/>
            <ac:picMk id="29" creationId="{5EC515A4-F623-BE8B-8CFC-A6E065484C44}"/>
          </ac:picMkLst>
        </pc:picChg>
        <pc:picChg chg="add mod">
          <ac:chgData name="박경덕" userId="d41f3266-5c15-4951-874e-7f7f757e9c74" providerId="ADAL" clId="{BA94304C-8F73-490B-B123-1FCD24B694D3}" dt="2023-05-14T08:29:38.136" v="11039" actId="14100"/>
          <ac:picMkLst>
            <pc:docMk/>
            <pc:sldMk cId="551206875" sldId="281"/>
            <ac:picMk id="31" creationId="{5746B7C2-37B9-1763-FBF5-416F2C51CF7D}"/>
          </ac:picMkLst>
        </pc:picChg>
        <pc:picChg chg="add mod">
          <ac:chgData name="박경덕" userId="d41f3266-5c15-4951-874e-7f7f757e9c74" providerId="ADAL" clId="{BA94304C-8F73-490B-B123-1FCD24B694D3}" dt="2023-05-14T08:29:38.136" v="11039" actId="14100"/>
          <ac:picMkLst>
            <pc:docMk/>
            <pc:sldMk cId="551206875" sldId="281"/>
            <ac:picMk id="33" creationId="{A5DEF6DE-12C5-849E-8363-3ACA5F9DB6D6}"/>
          </ac:picMkLst>
        </pc:picChg>
        <pc:cxnChg chg="mod">
          <ac:chgData name="박경덕" userId="d41f3266-5c15-4951-874e-7f7f757e9c74" providerId="ADAL" clId="{BA94304C-8F73-490B-B123-1FCD24B694D3}" dt="2023-05-14T08:29:26.179" v="11036" actId="1076"/>
          <ac:cxnSpMkLst>
            <pc:docMk/>
            <pc:sldMk cId="551206875" sldId="281"/>
            <ac:cxnSpMk id="6" creationId="{00000000-0000-0000-0000-000000000000}"/>
          </ac:cxnSpMkLst>
        </pc:cxnChg>
      </pc:sldChg>
      <pc:sldChg chg="del">
        <pc:chgData name="박경덕" userId="d41f3266-5c15-4951-874e-7f7f757e9c74" providerId="ADAL" clId="{BA94304C-8F73-490B-B123-1FCD24B694D3}" dt="2023-05-14T06:28:30.013" v="3421" actId="47"/>
        <pc:sldMkLst>
          <pc:docMk/>
          <pc:sldMk cId="167250722" sldId="282"/>
        </pc:sldMkLst>
      </pc:sldChg>
      <pc:sldChg chg="del">
        <pc:chgData name="박경덕" userId="d41f3266-5c15-4951-874e-7f7f757e9c74" providerId="ADAL" clId="{BA94304C-8F73-490B-B123-1FCD24B694D3}" dt="2023-05-14T06:28:29.404" v="3420" actId="47"/>
        <pc:sldMkLst>
          <pc:docMk/>
          <pc:sldMk cId="2451824772" sldId="283"/>
        </pc:sldMkLst>
      </pc:sldChg>
      <pc:sldChg chg="del">
        <pc:chgData name="박경덕" userId="d41f3266-5c15-4951-874e-7f7f757e9c74" providerId="ADAL" clId="{BA94304C-8F73-490B-B123-1FCD24B694D3}" dt="2023-05-14T06:28:30.402" v="3422" actId="47"/>
        <pc:sldMkLst>
          <pc:docMk/>
          <pc:sldMk cId="2690767123" sldId="284"/>
        </pc:sldMkLst>
      </pc:sldChg>
      <pc:sldChg chg="del">
        <pc:chgData name="박경덕" userId="d41f3266-5c15-4951-874e-7f7f757e9c74" providerId="ADAL" clId="{BA94304C-8F73-490B-B123-1FCD24B694D3}" dt="2023-05-14T06:28:30.732" v="3423" actId="47"/>
        <pc:sldMkLst>
          <pc:docMk/>
          <pc:sldMk cId="3109913162" sldId="285"/>
        </pc:sldMkLst>
      </pc:sldChg>
      <pc:sldChg chg="del">
        <pc:chgData name="박경덕" userId="d41f3266-5c15-4951-874e-7f7f757e9c74" providerId="ADAL" clId="{BA94304C-8F73-490B-B123-1FCD24B694D3}" dt="2023-05-14T06:28:31.011" v="3424" actId="47"/>
        <pc:sldMkLst>
          <pc:docMk/>
          <pc:sldMk cId="2569576777" sldId="286"/>
        </pc:sldMkLst>
      </pc:sldChg>
      <pc:sldChg chg="del">
        <pc:chgData name="박경덕" userId="d41f3266-5c15-4951-874e-7f7f757e9c74" providerId="ADAL" clId="{BA94304C-8F73-490B-B123-1FCD24B694D3}" dt="2023-05-14T06:28:31.283" v="3425" actId="47"/>
        <pc:sldMkLst>
          <pc:docMk/>
          <pc:sldMk cId="2245139777" sldId="287"/>
        </pc:sldMkLst>
      </pc:sldChg>
      <pc:sldChg chg="del">
        <pc:chgData name="박경덕" userId="d41f3266-5c15-4951-874e-7f7f757e9c74" providerId="ADAL" clId="{BA94304C-8F73-490B-B123-1FCD24B694D3}" dt="2023-05-14T06:28:31.934" v="3426" actId="47"/>
        <pc:sldMkLst>
          <pc:docMk/>
          <pc:sldMk cId="2747770030" sldId="288"/>
        </pc:sldMkLst>
      </pc:sldChg>
      <pc:sldChg chg="del">
        <pc:chgData name="박경덕" userId="d41f3266-5c15-4951-874e-7f7f757e9c74" providerId="ADAL" clId="{BA94304C-8F73-490B-B123-1FCD24B694D3}" dt="2023-05-14T06:28:32.410" v="3427" actId="47"/>
        <pc:sldMkLst>
          <pc:docMk/>
          <pc:sldMk cId="3586530576" sldId="289"/>
        </pc:sldMkLst>
      </pc:sldChg>
      <pc:sldChg chg="del">
        <pc:chgData name="박경덕" userId="d41f3266-5c15-4951-874e-7f7f757e9c74" providerId="ADAL" clId="{BA94304C-8F73-490B-B123-1FCD24B694D3}" dt="2023-05-14T06:28:32.988" v="3428" actId="47"/>
        <pc:sldMkLst>
          <pc:docMk/>
          <pc:sldMk cId="2483611094" sldId="290"/>
        </pc:sldMkLst>
      </pc:sldChg>
      <pc:sldChg chg="del">
        <pc:chgData name="박경덕" userId="d41f3266-5c15-4951-874e-7f7f757e9c74" providerId="ADAL" clId="{BA94304C-8F73-490B-B123-1FCD24B694D3}" dt="2023-05-14T06:28:34.291" v="3429" actId="47"/>
        <pc:sldMkLst>
          <pc:docMk/>
          <pc:sldMk cId="3089853952" sldId="291"/>
        </pc:sldMkLst>
      </pc:sldChg>
      <pc:sldChg chg="del">
        <pc:chgData name="박경덕" userId="d41f3266-5c15-4951-874e-7f7f757e9c74" providerId="ADAL" clId="{BA94304C-8F73-490B-B123-1FCD24B694D3}" dt="2023-05-14T06:28:34.880" v="3430" actId="47"/>
        <pc:sldMkLst>
          <pc:docMk/>
          <pc:sldMk cId="3956643724" sldId="292"/>
        </pc:sldMkLst>
      </pc:sldChg>
      <pc:sldChg chg="del">
        <pc:chgData name="박경덕" userId="d41f3266-5c15-4951-874e-7f7f757e9c74" providerId="ADAL" clId="{BA94304C-8F73-490B-B123-1FCD24B694D3}" dt="2023-05-14T06:28:35.321" v="3431" actId="47"/>
        <pc:sldMkLst>
          <pc:docMk/>
          <pc:sldMk cId="3867563946" sldId="293"/>
        </pc:sldMkLst>
      </pc:sldChg>
      <pc:sldChg chg="del">
        <pc:chgData name="박경덕" userId="d41f3266-5c15-4951-874e-7f7f757e9c74" providerId="ADAL" clId="{BA94304C-8F73-490B-B123-1FCD24B694D3}" dt="2023-05-14T06:28:35.721" v="3432" actId="47"/>
        <pc:sldMkLst>
          <pc:docMk/>
          <pc:sldMk cId="3870521440" sldId="294"/>
        </pc:sldMkLst>
      </pc:sldChg>
      <pc:sldChg chg="del">
        <pc:chgData name="박경덕" userId="d41f3266-5c15-4951-874e-7f7f757e9c74" providerId="ADAL" clId="{BA94304C-8F73-490B-B123-1FCD24B694D3}" dt="2023-05-14T07:45:16.174" v="9110" actId="47"/>
        <pc:sldMkLst>
          <pc:docMk/>
          <pc:sldMk cId="1198457855" sldId="295"/>
        </pc:sldMkLst>
      </pc:sldChg>
      <pc:sldChg chg="del">
        <pc:chgData name="박경덕" userId="d41f3266-5c15-4951-874e-7f7f757e9c74" providerId="ADAL" clId="{BA94304C-8F73-490B-B123-1FCD24B694D3}" dt="2023-05-14T07:45:15.342" v="9109" actId="47"/>
        <pc:sldMkLst>
          <pc:docMk/>
          <pc:sldMk cId="3845289478" sldId="296"/>
        </pc:sldMkLst>
      </pc:sldChg>
      <pc:sldChg chg="addSp delSp modSp add mod">
        <pc:chgData name="박경덕" userId="d41f3266-5c15-4951-874e-7f7f757e9c74" providerId="ADAL" clId="{BA94304C-8F73-490B-B123-1FCD24B694D3}" dt="2023-05-14T06:27:40.208" v="3354" actId="1076"/>
        <pc:sldMkLst>
          <pc:docMk/>
          <pc:sldMk cId="4074926525" sldId="297"/>
        </pc:sldMkLst>
        <pc:spChg chg="mod">
          <ac:chgData name="박경덕" userId="d41f3266-5c15-4951-874e-7f7f757e9c74" providerId="ADAL" clId="{BA94304C-8F73-490B-B123-1FCD24B694D3}" dt="2023-05-14T06:27:40.208" v="3354" actId="1076"/>
          <ac:spMkLst>
            <pc:docMk/>
            <pc:sldMk cId="4074926525" sldId="297"/>
            <ac:spMk id="4" creationId="{FB257964-8E71-2298-B4F8-31914277B8FB}"/>
          </ac:spMkLst>
        </pc:spChg>
        <pc:spChg chg="mod">
          <ac:chgData name="박경덕" userId="d41f3266-5c15-4951-874e-7f7f757e9c74" providerId="ADAL" clId="{BA94304C-8F73-490B-B123-1FCD24B694D3}" dt="2023-05-14T06:25:57.322" v="3139" actId="20577"/>
          <ac:spMkLst>
            <pc:docMk/>
            <pc:sldMk cId="4074926525" sldId="297"/>
            <ac:spMk id="13" creationId="{00000000-0000-0000-0000-000000000000}"/>
          </ac:spMkLst>
        </pc:spChg>
        <pc:picChg chg="del">
          <ac:chgData name="박경덕" userId="d41f3266-5c15-4951-874e-7f7f757e9c74" providerId="ADAL" clId="{BA94304C-8F73-490B-B123-1FCD24B694D3}" dt="2023-05-14T06:25:54.345" v="3130" actId="478"/>
          <ac:picMkLst>
            <pc:docMk/>
            <pc:sldMk cId="4074926525" sldId="297"/>
            <ac:picMk id="3" creationId="{F0076D6F-8FA3-6156-FBD4-4688AE96F695}"/>
          </ac:picMkLst>
        </pc:picChg>
        <pc:picChg chg="add mod">
          <ac:chgData name="박경덕" userId="d41f3266-5c15-4951-874e-7f7f757e9c74" providerId="ADAL" clId="{BA94304C-8F73-490B-B123-1FCD24B694D3}" dt="2023-05-14T06:27:11.528" v="3349" actId="1076"/>
          <ac:picMkLst>
            <pc:docMk/>
            <pc:sldMk cId="4074926525" sldId="297"/>
            <ac:picMk id="5" creationId="{2A162BA8-61FA-6246-1AAD-009D37874CC9}"/>
          </ac:picMkLst>
        </pc:picChg>
      </pc:sldChg>
      <pc:sldChg chg="addSp delSp modSp add mod">
        <pc:chgData name="박경덕" userId="d41f3266-5c15-4951-874e-7f7f757e9c74" providerId="ADAL" clId="{BA94304C-8F73-490B-B123-1FCD24B694D3}" dt="2023-05-14T08:23:49.020" v="10289" actId="20577"/>
        <pc:sldMkLst>
          <pc:docMk/>
          <pc:sldMk cId="2000940520" sldId="298"/>
        </pc:sldMkLst>
        <pc:spChg chg="mod">
          <ac:chgData name="박경덕" userId="d41f3266-5c15-4951-874e-7f7f757e9c74" providerId="ADAL" clId="{BA94304C-8F73-490B-B123-1FCD24B694D3}" dt="2023-05-14T08:23:49.020" v="10289" actId="20577"/>
          <ac:spMkLst>
            <pc:docMk/>
            <pc:sldMk cId="2000940520" sldId="298"/>
            <ac:spMk id="4" creationId="{FB257964-8E71-2298-B4F8-31914277B8FB}"/>
          </ac:spMkLst>
        </pc:spChg>
        <pc:spChg chg="mod">
          <ac:chgData name="박경덕" userId="d41f3266-5c15-4951-874e-7f7f757e9c74" providerId="ADAL" clId="{BA94304C-8F73-490B-B123-1FCD24B694D3}" dt="2023-05-14T06:30:25.452" v="3468" actId="20577"/>
          <ac:spMkLst>
            <pc:docMk/>
            <pc:sldMk cId="2000940520" sldId="298"/>
            <ac:spMk id="13" creationId="{00000000-0000-0000-0000-000000000000}"/>
          </ac:spMkLst>
        </pc:spChg>
        <pc:picChg chg="add mod">
          <ac:chgData name="박경덕" userId="d41f3266-5c15-4951-874e-7f7f757e9c74" providerId="ADAL" clId="{BA94304C-8F73-490B-B123-1FCD24B694D3}" dt="2023-05-14T06:36:19.688" v="4089" actId="1076"/>
          <ac:picMkLst>
            <pc:docMk/>
            <pc:sldMk cId="2000940520" sldId="298"/>
            <ac:picMk id="3" creationId="{3694825C-D114-5FEB-AE49-C550C5DCF3FD}"/>
          </ac:picMkLst>
        </pc:picChg>
        <pc:picChg chg="del">
          <ac:chgData name="박경덕" userId="d41f3266-5c15-4951-874e-7f7f757e9c74" providerId="ADAL" clId="{BA94304C-8F73-490B-B123-1FCD24B694D3}" dt="2023-05-14T06:28:07.768" v="3370" actId="478"/>
          <ac:picMkLst>
            <pc:docMk/>
            <pc:sldMk cId="2000940520" sldId="298"/>
            <ac:picMk id="5" creationId="{2A162BA8-61FA-6246-1AAD-009D37874CC9}"/>
          </ac:picMkLst>
        </pc:picChg>
      </pc:sldChg>
      <pc:sldChg chg="addSp delSp modSp add mod">
        <pc:chgData name="박경덕" userId="d41f3266-5c15-4951-874e-7f7f757e9c74" providerId="ADAL" clId="{BA94304C-8F73-490B-B123-1FCD24B694D3}" dt="2023-05-14T07:21:43.601" v="6409" actId="1035"/>
        <pc:sldMkLst>
          <pc:docMk/>
          <pc:sldMk cId="4018051131" sldId="299"/>
        </pc:sldMkLst>
        <pc:spChg chg="mod">
          <ac:chgData name="박경덕" userId="d41f3266-5c15-4951-874e-7f7f757e9c74" providerId="ADAL" clId="{BA94304C-8F73-490B-B123-1FCD24B694D3}" dt="2023-05-14T07:00:29.749" v="5420" actId="20577"/>
          <ac:spMkLst>
            <pc:docMk/>
            <pc:sldMk cId="4018051131" sldId="299"/>
            <ac:spMk id="4" creationId="{FB257964-8E71-2298-B4F8-31914277B8FB}"/>
          </ac:spMkLst>
        </pc:spChg>
        <pc:spChg chg="mod">
          <ac:chgData name="박경덕" userId="d41f3266-5c15-4951-874e-7f7f757e9c74" providerId="ADAL" clId="{BA94304C-8F73-490B-B123-1FCD24B694D3}" dt="2023-05-14T07:00:54.937" v="5491" actId="20577"/>
          <ac:spMkLst>
            <pc:docMk/>
            <pc:sldMk cId="4018051131" sldId="299"/>
            <ac:spMk id="13" creationId="{00000000-0000-0000-0000-000000000000}"/>
          </ac:spMkLst>
        </pc:spChg>
        <pc:picChg chg="del">
          <ac:chgData name="박경덕" userId="d41f3266-5c15-4951-874e-7f7f757e9c74" providerId="ADAL" clId="{BA94304C-8F73-490B-B123-1FCD24B694D3}" dt="2023-05-14T06:29:45.823" v="3437" actId="478"/>
          <ac:picMkLst>
            <pc:docMk/>
            <pc:sldMk cId="4018051131" sldId="299"/>
            <ac:picMk id="3" creationId="{3694825C-D114-5FEB-AE49-C550C5DCF3FD}"/>
          </ac:picMkLst>
        </pc:picChg>
        <pc:picChg chg="add mod">
          <ac:chgData name="박경덕" userId="d41f3266-5c15-4951-874e-7f7f757e9c74" providerId="ADAL" clId="{BA94304C-8F73-490B-B123-1FCD24B694D3}" dt="2023-05-14T07:21:43.601" v="6409" actId="1035"/>
          <ac:picMkLst>
            <pc:docMk/>
            <pc:sldMk cId="4018051131" sldId="299"/>
            <ac:picMk id="5" creationId="{49273122-3EC1-4096-A162-303334809203}"/>
          </ac:picMkLst>
        </pc:picChg>
      </pc:sldChg>
      <pc:sldChg chg="addSp delSp modSp add mod">
        <pc:chgData name="박경덕" userId="d41f3266-5c15-4951-874e-7f7f757e9c74" providerId="ADAL" clId="{BA94304C-8F73-490B-B123-1FCD24B694D3}" dt="2023-05-14T07:06:28.256" v="6076" actId="20577"/>
        <pc:sldMkLst>
          <pc:docMk/>
          <pc:sldMk cId="3199548209" sldId="300"/>
        </pc:sldMkLst>
        <pc:spChg chg="mod">
          <ac:chgData name="박경덕" userId="d41f3266-5c15-4951-874e-7f7f757e9c74" providerId="ADAL" clId="{BA94304C-8F73-490B-B123-1FCD24B694D3}" dt="2023-05-14T07:06:14.544" v="6038" actId="1076"/>
          <ac:spMkLst>
            <pc:docMk/>
            <pc:sldMk cId="3199548209" sldId="300"/>
            <ac:spMk id="4" creationId="{FB257964-8E71-2298-B4F8-31914277B8FB}"/>
          </ac:spMkLst>
        </pc:spChg>
        <pc:spChg chg="mod">
          <ac:chgData name="박경덕" userId="d41f3266-5c15-4951-874e-7f7f757e9c74" providerId="ADAL" clId="{BA94304C-8F73-490B-B123-1FCD24B694D3}" dt="2023-05-14T07:06:28.256" v="6076" actId="20577"/>
          <ac:spMkLst>
            <pc:docMk/>
            <pc:sldMk cId="3199548209" sldId="300"/>
            <ac:spMk id="13" creationId="{00000000-0000-0000-0000-000000000000}"/>
          </ac:spMkLst>
        </pc:spChg>
        <pc:picChg chg="add mod">
          <ac:chgData name="박경덕" userId="d41f3266-5c15-4951-874e-7f7f757e9c74" providerId="ADAL" clId="{BA94304C-8F73-490B-B123-1FCD24B694D3}" dt="2023-05-14T07:04:11.222" v="5990" actId="1076"/>
          <ac:picMkLst>
            <pc:docMk/>
            <pc:sldMk cId="3199548209" sldId="300"/>
            <ac:picMk id="3" creationId="{396C7A9F-CAE3-5B8E-F292-25A1349A75B7}"/>
          </ac:picMkLst>
        </pc:picChg>
        <pc:picChg chg="del">
          <ac:chgData name="박경덕" userId="d41f3266-5c15-4951-874e-7f7f757e9c74" providerId="ADAL" clId="{BA94304C-8F73-490B-B123-1FCD24B694D3}" dt="2023-05-14T07:01:16.116" v="5493" actId="478"/>
          <ac:picMkLst>
            <pc:docMk/>
            <pc:sldMk cId="3199548209" sldId="300"/>
            <ac:picMk id="5" creationId="{49273122-3EC1-4096-A162-303334809203}"/>
          </ac:picMkLst>
        </pc:picChg>
      </pc:sldChg>
      <pc:sldChg chg="addSp delSp modSp add mod">
        <pc:chgData name="박경덕" userId="d41f3266-5c15-4951-874e-7f7f757e9c74" providerId="ADAL" clId="{BA94304C-8F73-490B-B123-1FCD24B694D3}" dt="2023-05-14T07:37:09.222" v="8534" actId="2711"/>
        <pc:sldMkLst>
          <pc:docMk/>
          <pc:sldMk cId="3881051020" sldId="301"/>
        </pc:sldMkLst>
        <pc:spChg chg="mod">
          <ac:chgData name="박경덕" userId="d41f3266-5c15-4951-874e-7f7f757e9c74" providerId="ADAL" clId="{BA94304C-8F73-490B-B123-1FCD24B694D3}" dt="2023-05-14T07:37:09.222" v="8534" actId="2711"/>
          <ac:spMkLst>
            <pc:docMk/>
            <pc:sldMk cId="3881051020" sldId="301"/>
            <ac:spMk id="4" creationId="{FB257964-8E71-2298-B4F8-31914277B8FB}"/>
          </ac:spMkLst>
        </pc:spChg>
        <pc:picChg chg="del">
          <ac:chgData name="박경덕" userId="d41f3266-5c15-4951-874e-7f7f757e9c74" providerId="ADAL" clId="{BA94304C-8F73-490B-B123-1FCD24B694D3}" dt="2023-05-14T07:06:54.349" v="6078" actId="478"/>
          <ac:picMkLst>
            <pc:docMk/>
            <pc:sldMk cId="3881051020" sldId="301"/>
            <ac:picMk id="3" creationId="{396C7A9F-CAE3-5B8E-F292-25A1349A75B7}"/>
          </ac:picMkLst>
        </pc:picChg>
        <pc:picChg chg="add mod">
          <ac:chgData name="박경덕" userId="d41f3266-5c15-4951-874e-7f7f757e9c74" providerId="ADAL" clId="{BA94304C-8F73-490B-B123-1FCD24B694D3}" dt="2023-05-14T07:29:37.807" v="7527" actId="1076"/>
          <ac:picMkLst>
            <pc:docMk/>
            <pc:sldMk cId="3881051020" sldId="301"/>
            <ac:picMk id="5" creationId="{9D7D6236-79FF-877F-67CC-23E018740A13}"/>
          </ac:picMkLst>
        </pc:picChg>
      </pc:sldChg>
      <pc:sldChg chg="addSp delSp modSp add mod">
        <pc:chgData name="박경덕" userId="d41f3266-5c15-4951-874e-7f7f757e9c74" providerId="ADAL" clId="{BA94304C-8F73-490B-B123-1FCD24B694D3}" dt="2023-05-14T07:37:26.479" v="8535" actId="2711"/>
        <pc:sldMkLst>
          <pc:docMk/>
          <pc:sldMk cId="3681264338" sldId="302"/>
        </pc:sldMkLst>
        <pc:spChg chg="mod">
          <ac:chgData name="박경덕" userId="d41f3266-5c15-4951-874e-7f7f757e9c74" providerId="ADAL" clId="{BA94304C-8F73-490B-B123-1FCD24B694D3}" dt="2023-05-14T07:37:26.479" v="8535" actId="2711"/>
          <ac:spMkLst>
            <pc:docMk/>
            <pc:sldMk cId="3681264338" sldId="302"/>
            <ac:spMk id="4" creationId="{FB257964-8E71-2298-B4F8-31914277B8FB}"/>
          </ac:spMkLst>
        </pc:spChg>
        <pc:picChg chg="add mod">
          <ac:chgData name="박경덕" userId="d41f3266-5c15-4951-874e-7f7f757e9c74" providerId="ADAL" clId="{BA94304C-8F73-490B-B123-1FCD24B694D3}" dt="2023-05-14T07:08:55.831" v="6114" actId="14100"/>
          <ac:picMkLst>
            <pc:docMk/>
            <pc:sldMk cId="3681264338" sldId="302"/>
            <ac:picMk id="3" creationId="{2AAF1154-8E91-BAF8-6517-BCEE1230DBCD}"/>
          </ac:picMkLst>
        </pc:picChg>
        <pc:picChg chg="del">
          <ac:chgData name="박경덕" userId="d41f3266-5c15-4951-874e-7f7f757e9c74" providerId="ADAL" clId="{BA94304C-8F73-490B-B123-1FCD24B694D3}" dt="2023-05-14T07:07:44.802" v="6084" actId="478"/>
          <ac:picMkLst>
            <pc:docMk/>
            <pc:sldMk cId="3681264338" sldId="302"/>
            <ac:picMk id="5" creationId="{9D7D6236-79FF-877F-67CC-23E018740A13}"/>
          </ac:picMkLst>
        </pc:picChg>
        <pc:picChg chg="add mod">
          <ac:chgData name="박경덕" userId="d41f3266-5c15-4951-874e-7f7f757e9c74" providerId="ADAL" clId="{BA94304C-8F73-490B-B123-1FCD24B694D3}" dt="2023-05-14T07:08:57.413" v="6115" actId="1076"/>
          <ac:picMkLst>
            <pc:docMk/>
            <pc:sldMk cId="3681264338" sldId="302"/>
            <ac:picMk id="8" creationId="{C17D1E39-CF38-22E5-E57E-E2A43A76496D}"/>
          </ac:picMkLst>
        </pc:picChg>
      </pc:sldChg>
      <pc:sldChg chg="addSp delSp modSp add mod">
        <pc:chgData name="박경덕" userId="d41f3266-5c15-4951-874e-7f7f757e9c74" providerId="ADAL" clId="{BA94304C-8F73-490B-B123-1FCD24B694D3}" dt="2023-05-14T07:44:52.570" v="9108" actId="207"/>
        <pc:sldMkLst>
          <pc:docMk/>
          <pc:sldMk cId="4236172603" sldId="303"/>
        </pc:sldMkLst>
        <pc:spChg chg="add del">
          <ac:chgData name="박경덕" userId="d41f3266-5c15-4951-874e-7f7f757e9c74" providerId="ADAL" clId="{BA94304C-8F73-490B-B123-1FCD24B694D3}" dt="2023-05-14T07:13:21.764" v="6336" actId="478"/>
          <ac:spMkLst>
            <pc:docMk/>
            <pc:sldMk cId="4236172603" sldId="303"/>
            <ac:spMk id="2" creationId="{8E5B837E-A7F5-70C8-C961-EC71634B64D9}"/>
          </ac:spMkLst>
        </pc:spChg>
        <pc:spChg chg="mod">
          <ac:chgData name="박경덕" userId="d41f3266-5c15-4951-874e-7f7f757e9c74" providerId="ADAL" clId="{BA94304C-8F73-490B-B123-1FCD24B694D3}" dt="2023-05-14T07:44:52.570" v="9108" actId="207"/>
          <ac:spMkLst>
            <pc:docMk/>
            <pc:sldMk cId="4236172603" sldId="303"/>
            <ac:spMk id="4" creationId="{FB257964-8E71-2298-B4F8-31914277B8FB}"/>
          </ac:spMkLst>
        </pc:spChg>
        <pc:spChg chg="add del mod">
          <ac:chgData name="박경덕" userId="d41f3266-5c15-4951-874e-7f7f757e9c74" providerId="ADAL" clId="{BA94304C-8F73-490B-B123-1FCD24B694D3}" dt="2023-05-14T07:13:36.760" v="6341" actId="478"/>
          <ac:spMkLst>
            <pc:docMk/>
            <pc:sldMk cId="4236172603" sldId="303"/>
            <ac:spMk id="5" creationId="{E8A8B2C0-831A-832C-37AB-EED9D326E171}"/>
          </ac:spMkLst>
        </pc:spChg>
        <pc:spChg chg="add del mod">
          <ac:chgData name="박경덕" userId="d41f3266-5c15-4951-874e-7f7f757e9c74" providerId="ADAL" clId="{BA94304C-8F73-490B-B123-1FCD24B694D3}" dt="2023-05-14T07:14:25.567" v="6345" actId="478"/>
          <ac:spMkLst>
            <pc:docMk/>
            <pc:sldMk cId="4236172603" sldId="303"/>
            <ac:spMk id="7" creationId="{4C1D9916-036E-CA66-313C-139E8FD518FA}"/>
          </ac:spMkLst>
        </pc:spChg>
        <pc:spChg chg="mod">
          <ac:chgData name="박경덕" userId="d41f3266-5c15-4951-874e-7f7f757e9c74" providerId="ADAL" clId="{BA94304C-8F73-490B-B123-1FCD24B694D3}" dt="2023-05-14T07:13:11.066" v="6332"/>
          <ac:spMkLst>
            <pc:docMk/>
            <pc:sldMk cId="4236172603" sldId="303"/>
            <ac:spMk id="13" creationId="{00000000-0000-0000-0000-000000000000}"/>
          </ac:spMkLst>
        </pc:spChg>
        <pc:spChg chg="add mod">
          <ac:chgData name="박경덕" userId="d41f3266-5c15-4951-874e-7f7f757e9c74" providerId="ADAL" clId="{BA94304C-8F73-490B-B123-1FCD24B694D3}" dt="2023-05-14T07:44:15.438" v="9101" actId="1076"/>
          <ac:spMkLst>
            <pc:docMk/>
            <pc:sldMk cId="4236172603" sldId="303"/>
            <ac:spMk id="14" creationId="{D0D259D1-59E1-A4FD-0261-D75BFAB1C907}"/>
          </ac:spMkLst>
        </pc:spChg>
        <pc:spChg chg="add del">
          <ac:chgData name="박경덕" userId="d41f3266-5c15-4951-874e-7f7f757e9c74" providerId="ADAL" clId="{BA94304C-8F73-490B-B123-1FCD24B694D3}" dt="2023-05-14T07:37:50.855" v="8537" actId="478"/>
          <ac:spMkLst>
            <pc:docMk/>
            <pc:sldMk cId="4236172603" sldId="303"/>
            <ac:spMk id="15" creationId="{F6B40102-D31D-BE2E-0938-BC758989897D}"/>
          </ac:spMkLst>
        </pc:spChg>
        <pc:picChg chg="del">
          <ac:chgData name="박경덕" userId="d41f3266-5c15-4951-874e-7f7f757e9c74" providerId="ADAL" clId="{BA94304C-8F73-490B-B123-1FCD24B694D3}" dt="2023-05-14T07:13:12.751" v="6333" actId="478"/>
          <ac:picMkLst>
            <pc:docMk/>
            <pc:sldMk cId="4236172603" sldId="303"/>
            <ac:picMk id="3" creationId="{2AAF1154-8E91-BAF8-6517-BCEE1230DBCD}"/>
          </ac:picMkLst>
        </pc:picChg>
        <pc:picChg chg="del">
          <ac:chgData name="박경덕" userId="d41f3266-5c15-4951-874e-7f7f757e9c74" providerId="ADAL" clId="{BA94304C-8F73-490B-B123-1FCD24B694D3}" dt="2023-05-14T07:13:13.901" v="6334" actId="478"/>
          <ac:picMkLst>
            <pc:docMk/>
            <pc:sldMk cId="4236172603" sldId="303"/>
            <ac:picMk id="8" creationId="{C17D1E39-CF38-22E5-E57E-E2A43A76496D}"/>
          </ac:picMkLst>
        </pc:picChg>
        <pc:picChg chg="add mod">
          <ac:chgData name="박경덕" userId="d41f3266-5c15-4951-874e-7f7f757e9c74" providerId="ADAL" clId="{BA94304C-8F73-490B-B123-1FCD24B694D3}" dt="2023-05-14T07:44:01.616" v="9094" actId="1076"/>
          <ac:picMkLst>
            <pc:docMk/>
            <pc:sldMk cId="4236172603" sldId="303"/>
            <ac:picMk id="11" creationId="{34ADCA8D-F27D-5871-3CE9-D76D59AFDC2F}"/>
          </ac:picMkLst>
        </pc:picChg>
        <pc:picChg chg="add mod">
          <ac:chgData name="박경덕" userId="d41f3266-5c15-4951-874e-7f7f757e9c74" providerId="ADAL" clId="{BA94304C-8F73-490B-B123-1FCD24B694D3}" dt="2023-05-14T07:44:30.782" v="9104" actId="1076"/>
          <ac:picMkLst>
            <pc:docMk/>
            <pc:sldMk cId="4236172603" sldId="303"/>
            <ac:picMk id="17" creationId="{68E89178-6F38-A3A4-CFA5-988D35546326}"/>
          </ac:picMkLst>
        </pc:picChg>
        <pc:cxnChg chg="mod">
          <ac:chgData name="박경덕" userId="d41f3266-5c15-4951-874e-7f7f757e9c74" providerId="ADAL" clId="{BA94304C-8F73-490B-B123-1FCD24B694D3}" dt="2023-05-14T07:16:40.324" v="6397" actId="1076"/>
          <ac:cxnSpMkLst>
            <pc:docMk/>
            <pc:sldMk cId="4236172603" sldId="303"/>
            <ac:cxnSpMk id="9" creationId="{00000000-0000-0000-0000-000000000000}"/>
          </ac:cxnSpMkLst>
        </pc:cxnChg>
      </pc:sldChg>
      <pc:sldChg chg="addSp delSp modSp add mod">
        <pc:chgData name="박경덕" userId="d41f3266-5c15-4951-874e-7f7f757e9c74" providerId="ADAL" clId="{BA94304C-8F73-490B-B123-1FCD24B694D3}" dt="2023-05-14T09:10:19.169" v="13612" actId="14100"/>
        <pc:sldMkLst>
          <pc:docMk/>
          <pc:sldMk cId="1950659792" sldId="304"/>
        </pc:sldMkLst>
        <pc:spChg chg="del">
          <ac:chgData name="박경덕" userId="d41f3266-5c15-4951-874e-7f7f757e9c74" providerId="ADAL" clId="{BA94304C-8F73-490B-B123-1FCD24B694D3}" dt="2023-05-14T08:35:05.684" v="11625" actId="478"/>
          <ac:spMkLst>
            <pc:docMk/>
            <pc:sldMk cId="1950659792" sldId="304"/>
            <ac:spMk id="12" creationId="{8B076DB6-4EA6-9FD0-35D6-36201C955CE5}"/>
          </ac:spMkLst>
        </pc:spChg>
        <pc:spChg chg="mod">
          <ac:chgData name="박경덕" userId="d41f3266-5c15-4951-874e-7f7f757e9c74" providerId="ADAL" clId="{BA94304C-8F73-490B-B123-1FCD24B694D3}" dt="2023-05-14T08:37:16.932" v="11657"/>
          <ac:spMkLst>
            <pc:docMk/>
            <pc:sldMk cId="1950659792" sldId="304"/>
            <ac:spMk id="13" creationId="{00000000-0000-0000-0000-000000000000}"/>
          </ac:spMkLst>
        </pc:spChg>
        <pc:spChg chg="add mod">
          <ac:chgData name="박경덕" userId="d41f3266-5c15-4951-874e-7f7f757e9c74" providerId="ADAL" clId="{BA94304C-8F73-490B-B123-1FCD24B694D3}" dt="2023-05-14T08:40:34.805" v="11759" actId="14100"/>
          <ac:spMkLst>
            <pc:docMk/>
            <pc:sldMk cId="1950659792" sldId="304"/>
            <ac:spMk id="35" creationId="{23A2856B-1865-2DE9-09CA-3A0B3DE6E05A}"/>
          </ac:spMkLst>
        </pc:spChg>
        <pc:spChg chg="add mod">
          <ac:chgData name="박경덕" userId="d41f3266-5c15-4951-874e-7f7f757e9c74" providerId="ADAL" clId="{BA94304C-8F73-490B-B123-1FCD24B694D3}" dt="2023-05-14T08:40:55.551" v="11766" actId="14100"/>
          <ac:spMkLst>
            <pc:docMk/>
            <pc:sldMk cId="1950659792" sldId="304"/>
            <ac:spMk id="36" creationId="{07FFC095-8F38-F088-5362-1794EB294A51}"/>
          </ac:spMkLst>
        </pc:spChg>
        <pc:spChg chg="del">
          <ac:chgData name="박경덕" userId="d41f3266-5c15-4951-874e-7f7f757e9c74" providerId="ADAL" clId="{BA94304C-8F73-490B-B123-1FCD24B694D3}" dt="2023-05-14T08:36:36.164" v="11638" actId="478"/>
          <ac:spMkLst>
            <pc:docMk/>
            <pc:sldMk cId="1950659792" sldId="304"/>
            <ac:spMk id="37" creationId="{7257F401-F798-97A3-273D-1EAA7516FD2B}"/>
          </ac:spMkLst>
        </pc:spChg>
        <pc:spChg chg="add mod">
          <ac:chgData name="박경덕" userId="d41f3266-5c15-4951-874e-7f7f757e9c74" providerId="ADAL" clId="{BA94304C-8F73-490B-B123-1FCD24B694D3}" dt="2023-05-14T09:10:19.169" v="13612" actId="14100"/>
          <ac:spMkLst>
            <pc:docMk/>
            <pc:sldMk cId="1950659792" sldId="304"/>
            <ac:spMk id="39" creationId="{479EDA68-F9EA-453C-A847-5CF1289D6CE6}"/>
          </ac:spMkLst>
        </pc:spChg>
        <pc:graphicFrameChg chg="del">
          <ac:chgData name="박경덕" userId="d41f3266-5c15-4951-874e-7f7f757e9c74" providerId="ADAL" clId="{BA94304C-8F73-490B-B123-1FCD24B694D3}" dt="2023-05-14T08:35:06.271" v="11626" actId="478"/>
          <ac:graphicFrameMkLst>
            <pc:docMk/>
            <pc:sldMk cId="1950659792" sldId="304"/>
            <ac:graphicFrameMk id="5" creationId="{BBDC3CC7-5BC6-C978-1F6F-59A3075BB1C5}"/>
          </ac:graphicFrameMkLst>
        </pc:graphicFrameChg>
        <pc:picChg chg="add del mod">
          <ac:chgData name="박경덕" userId="d41f3266-5c15-4951-874e-7f7f757e9c74" providerId="ADAL" clId="{BA94304C-8F73-490B-B123-1FCD24B694D3}" dt="2023-05-14T08:37:47.245" v="11670" actId="478"/>
          <ac:picMkLst>
            <pc:docMk/>
            <pc:sldMk cId="1950659792" sldId="304"/>
            <ac:picMk id="3" creationId="{D9612D5D-8977-D65F-5C67-88C569906168}"/>
          </ac:picMkLst>
        </pc:picChg>
        <pc:picChg chg="add del mod">
          <ac:chgData name="박경덕" userId="d41f3266-5c15-4951-874e-7f7f757e9c74" providerId="ADAL" clId="{BA94304C-8F73-490B-B123-1FCD24B694D3}" dt="2023-05-14T08:38:34.637" v="11687" actId="478"/>
          <ac:picMkLst>
            <pc:docMk/>
            <pc:sldMk cId="1950659792" sldId="304"/>
            <ac:picMk id="7" creationId="{A278238A-0E67-3E91-216E-103B957659D9}"/>
          </ac:picMkLst>
        </pc:picChg>
        <pc:picChg chg="add del mod">
          <ac:chgData name="박경덕" userId="d41f3266-5c15-4951-874e-7f7f757e9c74" providerId="ADAL" clId="{BA94304C-8F73-490B-B123-1FCD24B694D3}" dt="2023-05-14T08:38:55.725" v="11697" actId="478"/>
          <ac:picMkLst>
            <pc:docMk/>
            <pc:sldMk cId="1950659792" sldId="304"/>
            <ac:picMk id="10" creationId="{A1F06C18-FBAF-5646-B430-F74260D2B672}"/>
          </ac:picMkLst>
        </pc:picChg>
        <pc:picChg chg="add del mod">
          <ac:chgData name="박경덕" userId="d41f3266-5c15-4951-874e-7f7f757e9c74" providerId="ADAL" clId="{BA94304C-8F73-490B-B123-1FCD24B694D3}" dt="2023-05-14T08:39:06.714" v="11701" actId="478"/>
          <ac:picMkLst>
            <pc:docMk/>
            <pc:sldMk cId="1950659792" sldId="304"/>
            <ac:picMk id="14" creationId="{4B6197B7-3686-6018-B995-376B87B699B4}"/>
          </ac:picMkLst>
        </pc:picChg>
        <pc:picChg chg="add del mod">
          <ac:chgData name="박경덕" userId="d41f3266-5c15-4951-874e-7f7f757e9c74" providerId="ADAL" clId="{BA94304C-8F73-490B-B123-1FCD24B694D3}" dt="2023-05-14T08:38:20.460" v="11682" actId="478"/>
          <ac:picMkLst>
            <pc:docMk/>
            <pc:sldMk cId="1950659792" sldId="304"/>
            <ac:picMk id="16" creationId="{DEEC1909-0793-3FAE-3E20-81D91A8D1828}"/>
          </ac:picMkLst>
        </pc:picChg>
        <pc:picChg chg="del">
          <ac:chgData name="박경덕" userId="d41f3266-5c15-4951-874e-7f7f757e9c74" providerId="ADAL" clId="{BA94304C-8F73-490B-B123-1FCD24B694D3}" dt="2023-05-14T08:35:08.039" v="11627" actId="478"/>
          <ac:picMkLst>
            <pc:docMk/>
            <pc:sldMk cId="1950659792" sldId="304"/>
            <ac:picMk id="17" creationId="{91C8421C-3903-2121-8434-63B06D445E2B}"/>
          </ac:picMkLst>
        </pc:picChg>
        <pc:picChg chg="del">
          <ac:chgData name="박경덕" userId="d41f3266-5c15-4951-874e-7f7f757e9c74" providerId="ADAL" clId="{BA94304C-8F73-490B-B123-1FCD24B694D3}" dt="2023-05-14T08:35:08.039" v="11627" actId="478"/>
          <ac:picMkLst>
            <pc:docMk/>
            <pc:sldMk cId="1950659792" sldId="304"/>
            <ac:picMk id="19" creationId="{5C511968-223B-5F6F-5EDA-D6F7237322C8}"/>
          </ac:picMkLst>
        </pc:picChg>
        <pc:picChg chg="add mod">
          <ac:chgData name="박경덕" userId="d41f3266-5c15-4951-874e-7f7f757e9c74" providerId="ADAL" clId="{BA94304C-8F73-490B-B123-1FCD24B694D3}" dt="2023-05-14T08:40:12.686" v="11732" actId="1076"/>
          <ac:picMkLst>
            <pc:docMk/>
            <pc:sldMk cId="1950659792" sldId="304"/>
            <ac:picMk id="20" creationId="{98C858AD-4F80-BF37-65A8-8C89511C3C38}"/>
          </ac:picMkLst>
        </pc:picChg>
        <pc:picChg chg="del">
          <ac:chgData name="박경덕" userId="d41f3266-5c15-4951-874e-7f7f757e9c74" providerId="ADAL" clId="{BA94304C-8F73-490B-B123-1FCD24B694D3}" dt="2023-05-14T08:35:08.039" v="11627" actId="478"/>
          <ac:picMkLst>
            <pc:docMk/>
            <pc:sldMk cId="1950659792" sldId="304"/>
            <ac:picMk id="21" creationId="{00A9909B-3843-B87D-5C93-E86333B3A795}"/>
          </ac:picMkLst>
        </pc:picChg>
        <pc:picChg chg="del">
          <ac:chgData name="박경덕" userId="d41f3266-5c15-4951-874e-7f7f757e9c74" providerId="ADAL" clId="{BA94304C-8F73-490B-B123-1FCD24B694D3}" dt="2023-05-14T08:35:08.039" v="11627" actId="478"/>
          <ac:picMkLst>
            <pc:docMk/>
            <pc:sldMk cId="1950659792" sldId="304"/>
            <ac:picMk id="23" creationId="{75986C86-DE0C-E51B-80E6-CC9A795DAE4A}"/>
          </ac:picMkLst>
        </pc:picChg>
        <pc:picChg chg="add mod">
          <ac:chgData name="박경덕" userId="d41f3266-5c15-4951-874e-7f7f757e9c74" providerId="ADAL" clId="{BA94304C-8F73-490B-B123-1FCD24B694D3}" dt="2023-05-14T08:40:10.504" v="11731" actId="1076"/>
          <ac:picMkLst>
            <pc:docMk/>
            <pc:sldMk cId="1950659792" sldId="304"/>
            <ac:picMk id="24" creationId="{4F9AFDF0-2542-8801-23E5-BF3994669335}"/>
          </ac:picMkLst>
        </pc:picChg>
        <pc:picChg chg="del">
          <ac:chgData name="박경덕" userId="d41f3266-5c15-4951-874e-7f7f757e9c74" providerId="ADAL" clId="{BA94304C-8F73-490B-B123-1FCD24B694D3}" dt="2023-05-14T08:35:08.039" v="11627" actId="478"/>
          <ac:picMkLst>
            <pc:docMk/>
            <pc:sldMk cId="1950659792" sldId="304"/>
            <ac:picMk id="25" creationId="{F6A1D036-1C67-7B9F-1F88-C307D0AC55AB}"/>
          </ac:picMkLst>
        </pc:picChg>
        <pc:picChg chg="del">
          <ac:chgData name="박경덕" userId="d41f3266-5c15-4951-874e-7f7f757e9c74" providerId="ADAL" clId="{BA94304C-8F73-490B-B123-1FCD24B694D3}" dt="2023-05-14T08:35:08.039" v="11627" actId="478"/>
          <ac:picMkLst>
            <pc:docMk/>
            <pc:sldMk cId="1950659792" sldId="304"/>
            <ac:picMk id="27" creationId="{3D7734FE-222B-0F95-2BF6-043ECF410C66}"/>
          </ac:picMkLst>
        </pc:picChg>
        <pc:picChg chg="add mod">
          <ac:chgData name="박경덕" userId="d41f3266-5c15-4951-874e-7f7f757e9c74" providerId="ADAL" clId="{BA94304C-8F73-490B-B123-1FCD24B694D3}" dt="2023-05-14T08:39:50.808" v="11723" actId="1076"/>
          <ac:picMkLst>
            <pc:docMk/>
            <pc:sldMk cId="1950659792" sldId="304"/>
            <ac:picMk id="28" creationId="{C533CFB9-C55D-5980-34AD-A3B781079E23}"/>
          </ac:picMkLst>
        </pc:picChg>
        <pc:picChg chg="del">
          <ac:chgData name="박경덕" userId="d41f3266-5c15-4951-874e-7f7f757e9c74" providerId="ADAL" clId="{BA94304C-8F73-490B-B123-1FCD24B694D3}" dt="2023-05-14T08:35:08.039" v="11627" actId="478"/>
          <ac:picMkLst>
            <pc:docMk/>
            <pc:sldMk cId="1950659792" sldId="304"/>
            <ac:picMk id="29" creationId="{5EC515A4-F623-BE8B-8CFC-A6E065484C44}"/>
          </ac:picMkLst>
        </pc:picChg>
        <pc:picChg chg="del">
          <ac:chgData name="박경덕" userId="d41f3266-5c15-4951-874e-7f7f757e9c74" providerId="ADAL" clId="{BA94304C-8F73-490B-B123-1FCD24B694D3}" dt="2023-05-14T08:35:08.039" v="11627" actId="478"/>
          <ac:picMkLst>
            <pc:docMk/>
            <pc:sldMk cId="1950659792" sldId="304"/>
            <ac:picMk id="31" creationId="{5746B7C2-37B9-1763-FBF5-416F2C51CF7D}"/>
          </ac:picMkLst>
        </pc:picChg>
        <pc:picChg chg="add mod">
          <ac:chgData name="박경덕" userId="d41f3266-5c15-4951-874e-7f7f757e9c74" providerId="ADAL" clId="{BA94304C-8F73-490B-B123-1FCD24B694D3}" dt="2023-05-14T08:39:55.047" v="11725" actId="14100"/>
          <ac:picMkLst>
            <pc:docMk/>
            <pc:sldMk cId="1950659792" sldId="304"/>
            <ac:picMk id="32" creationId="{71192532-965B-7926-0456-BE2F429E4484}"/>
          </ac:picMkLst>
        </pc:picChg>
        <pc:picChg chg="del">
          <ac:chgData name="박경덕" userId="d41f3266-5c15-4951-874e-7f7f757e9c74" providerId="ADAL" clId="{BA94304C-8F73-490B-B123-1FCD24B694D3}" dt="2023-05-14T08:35:08.039" v="11627" actId="478"/>
          <ac:picMkLst>
            <pc:docMk/>
            <pc:sldMk cId="1950659792" sldId="304"/>
            <ac:picMk id="33" creationId="{A5DEF6DE-12C5-849E-8363-3ACA5F9DB6D6}"/>
          </ac:picMkLst>
        </pc:picChg>
      </pc:sldChg>
    </pc:docChg>
  </pc:docChgLst>
  <pc:docChgLst>
    <pc:chgData name="박경덕" userId="d41f3266-5c15-4951-874e-7f7f757e9c74" providerId="ADAL" clId="{D2071106-A042-468D-A6A8-663E69B5561E}"/>
    <pc:docChg chg="undo redo custSel addSld delSld modSld">
      <pc:chgData name="박경덕" userId="d41f3266-5c15-4951-874e-7f7f757e9c74" providerId="ADAL" clId="{D2071106-A042-468D-A6A8-663E69B5561E}" dt="2023-07-20T16:37:51.912" v="4949" actId="1076"/>
      <pc:docMkLst>
        <pc:docMk/>
      </pc:docMkLst>
      <pc:sldChg chg="addSp delSp modSp mod">
        <pc:chgData name="박경덕" userId="d41f3266-5c15-4951-874e-7f7f757e9c74" providerId="ADAL" clId="{D2071106-A042-468D-A6A8-663E69B5561E}" dt="2023-07-20T14:49:54.180" v="865" actId="20577"/>
        <pc:sldMkLst>
          <pc:docMk/>
          <pc:sldMk cId="1237762600" sldId="256"/>
        </pc:sldMkLst>
        <pc:spChg chg="del mod">
          <ac:chgData name="박경덕" userId="d41f3266-5c15-4951-874e-7f7f757e9c74" providerId="ADAL" clId="{D2071106-A042-468D-A6A8-663E69B5561E}" dt="2023-07-20T14:15:24.888" v="18" actId="478"/>
          <ac:spMkLst>
            <pc:docMk/>
            <pc:sldMk cId="1237762600" sldId="256"/>
            <ac:spMk id="2" creationId="{43A26B69-B6D1-1D2F-D9FB-81AAEA06D4B8}"/>
          </ac:spMkLst>
        </pc:spChg>
        <pc:spChg chg="del mod">
          <ac:chgData name="박경덕" userId="d41f3266-5c15-4951-874e-7f7f757e9c74" providerId="ADAL" clId="{D2071106-A042-468D-A6A8-663E69B5561E}" dt="2023-07-20T14:15:21.601" v="17"/>
          <ac:spMkLst>
            <pc:docMk/>
            <pc:sldMk cId="1237762600" sldId="256"/>
            <ac:spMk id="3" creationId="{625DFF37-F37B-AFE8-9842-56990AAE12B4}"/>
          </ac:spMkLst>
        </pc:spChg>
        <pc:spChg chg="mod">
          <ac:chgData name="박경덕" userId="d41f3266-5c15-4951-874e-7f7f757e9c74" providerId="ADAL" clId="{D2071106-A042-468D-A6A8-663E69B5561E}" dt="2023-07-20T14:49:54.180" v="865" actId="20577"/>
          <ac:spMkLst>
            <pc:docMk/>
            <pc:sldMk cId="1237762600" sldId="256"/>
            <ac:spMk id="5" creationId="{00000000-0000-0000-0000-000000000000}"/>
          </ac:spMkLst>
        </pc:spChg>
        <pc:spChg chg="mod">
          <ac:chgData name="박경덕" userId="d41f3266-5c15-4951-874e-7f7f757e9c74" providerId="ADAL" clId="{D2071106-A042-468D-A6A8-663E69B5561E}" dt="2023-07-20T14:15:39.647" v="20" actId="1076"/>
          <ac:spMkLst>
            <pc:docMk/>
            <pc:sldMk cId="1237762600" sldId="256"/>
            <ac:spMk id="6" creationId="{00000000-0000-0000-0000-000000000000}"/>
          </ac:spMkLst>
        </pc:spChg>
        <pc:spChg chg="add mod">
          <ac:chgData name="박경덕" userId="d41f3266-5c15-4951-874e-7f7f757e9c74" providerId="ADAL" clId="{D2071106-A042-468D-A6A8-663E69B5561E}" dt="2023-07-20T14:20:41.266" v="109" actId="1076"/>
          <ac:spMkLst>
            <pc:docMk/>
            <pc:sldMk cId="1237762600" sldId="256"/>
            <ac:spMk id="8" creationId="{473FCFDF-F3EB-1DA2-9E10-0A4C220CD73F}"/>
          </ac:spMkLst>
        </pc:spChg>
        <pc:spChg chg="mod">
          <ac:chgData name="박경덕" userId="d41f3266-5c15-4951-874e-7f7f757e9c74" providerId="ADAL" clId="{D2071106-A042-468D-A6A8-663E69B5561E}" dt="2023-07-20T14:20:17.332" v="58" actId="1076"/>
          <ac:spMkLst>
            <pc:docMk/>
            <pc:sldMk cId="1237762600" sldId="256"/>
            <ac:spMk id="9" creationId="{00000000-0000-0000-0000-000000000000}"/>
          </ac:spMkLst>
        </pc:spChg>
        <pc:picChg chg="add mod">
          <ac:chgData name="박경덕" userId="d41f3266-5c15-4951-874e-7f7f757e9c74" providerId="ADAL" clId="{D2071106-A042-468D-A6A8-663E69B5561E}" dt="2023-07-20T14:19:54.036" v="56" actId="1035"/>
          <ac:picMkLst>
            <pc:docMk/>
            <pc:sldMk cId="1237762600" sldId="256"/>
            <ac:picMk id="7" creationId="{B48C0AF5-871F-A237-CAB5-19D3DC6D4350}"/>
          </ac:picMkLst>
        </pc:picChg>
      </pc:sldChg>
      <pc:sldChg chg="addSp modSp mod">
        <pc:chgData name="박경덕" userId="d41f3266-5c15-4951-874e-7f7f757e9c74" providerId="ADAL" clId="{D2071106-A042-468D-A6A8-663E69B5561E}" dt="2023-07-20T16:08:21.103" v="4124" actId="20577"/>
        <pc:sldMkLst>
          <pc:docMk/>
          <pc:sldMk cId="3600264057" sldId="257"/>
        </pc:sldMkLst>
        <pc:spChg chg="add mod">
          <ac:chgData name="박경덕" userId="d41f3266-5c15-4951-874e-7f7f757e9c74" providerId="ADAL" clId="{D2071106-A042-468D-A6A8-663E69B5561E}" dt="2023-07-20T14:25:41.151" v="318" actId="1037"/>
          <ac:spMkLst>
            <pc:docMk/>
            <pc:sldMk cId="3600264057" sldId="257"/>
            <ac:spMk id="3" creationId="{4B86FAD8-339B-37C2-A5C4-6A4E983ABDA6}"/>
          </ac:spMkLst>
        </pc:spChg>
        <pc:spChg chg="mod">
          <ac:chgData name="박경덕" userId="d41f3266-5c15-4951-874e-7f7f757e9c74" providerId="ADAL" clId="{D2071106-A042-468D-A6A8-663E69B5561E}" dt="2023-07-20T16:08:21.103" v="4124" actId="20577"/>
          <ac:spMkLst>
            <pc:docMk/>
            <pc:sldMk cId="3600264057" sldId="257"/>
            <ac:spMk id="4" creationId="{00000000-0000-0000-0000-000000000000}"/>
          </ac:spMkLst>
        </pc:spChg>
        <pc:spChg chg="mod">
          <ac:chgData name="박경덕" userId="d41f3266-5c15-4951-874e-7f7f757e9c74" providerId="ADAL" clId="{D2071106-A042-468D-A6A8-663E69B5561E}" dt="2023-07-20T14:25:29.616" v="308" actId="1076"/>
          <ac:spMkLst>
            <pc:docMk/>
            <pc:sldMk cId="3600264057" sldId="257"/>
            <ac:spMk id="6" creationId="{00000000-0000-0000-0000-000000000000}"/>
          </ac:spMkLst>
        </pc:spChg>
        <pc:picChg chg="add mod">
          <ac:chgData name="박경덕" userId="d41f3266-5c15-4951-874e-7f7f757e9c74" providerId="ADAL" clId="{D2071106-A042-468D-A6A8-663E69B5561E}" dt="2023-07-20T14:25:41.151" v="318" actId="1037"/>
          <ac:picMkLst>
            <pc:docMk/>
            <pc:sldMk cId="3600264057" sldId="257"/>
            <ac:picMk id="5" creationId="{3B2649E8-2402-B2EC-F280-F16EB6BEB5DD}"/>
          </ac:picMkLst>
        </pc:picChg>
        <pc:cxnChg chg="mod">
          <ac:chgData name="박경덕" userId="d41f3266-5c15-4951-874e-7f7f757e9c74" providerId="ADAL" clId="{D2071106-A042-468D-A6A8-663E69B5561E}" dt="2023-07-20T14:25:48.015" v="319" actId="1038"/>
          <ac:cxnSpMkLst>
            <pc:docMk/>
            <pc:sldMk cId="3600264057" sldId="257"/>
            <ac:cxnSpMk id="2" creationId="{F9695562-445B-E580-A3C9-0430F5C42D9A}"/>
          </ac:cxnSpMkLst>
        </pc:cxnChg>
      </pc:sldChg>
      <pc:sldChg chg="addSp delSp modSp mod">
        <pc:chgData name="박경덕" userId="d41f3266-5c15-4951-874e-7f7f757e9c74" providerId="ADAL" clId="{D2071106-A042-468D-A6A8-663E69B5561E}" dt="2023-07-20T15:25:31.141" v="2173" actId="20577"/>
        <pc:sldMkLst>
          <pc:docMk/>
          <pc:sldMk cId="639719381" sldId="268"/>
        </pc:sldMkLst>
        <pc:spChg chg="add mod">
          <ac:chgData name="박경덕" userId="d41f3266-5c15-4951-874e-7f7f757e9c74" providerId="ADAL" clId="{D2071106-A042-468D-A6A8-663E69B5561E}" dt="2023-07-20T14:26:08.077" v="343" actId="1036"/>
          <ac:spMkLst>
            <pc:docMk/>
            <pc:sldMk cId="639719381" sldId="268"/>
            <ac:spMk id="2" creationId="{30255397-3B57-81F5-C1E5-5035F227D715}"/>
          </ac:spMkLst>
        </pc:spChg>
        <pc:spChg chg="add mod">
          <ac:chgData name="박경덕" userId="d41f3266-5c15-4951-874e-7f7f757e9c74" providerId="ADAL" clId="{D2071106-A042-468D-A6A8-663E69B5561E}" dt="2023-07-20T15:25:31.141" v="2173" actId="20577"/>
          <ac:spMkLst>
            <pc:docMk/>
            <pc:sldMk cId="639719381" sldId="268"/>
            <ac:spMk id="5" creationId="{E492815B-7198-2763-DE87-E0CC776C85FC}"/>
          </ac:spMkLst>
        </pc:spChg>
        <pc:spChg chg="del">
          <ac:chgData name="박경덕" userId="d41f3266-5c15-4951-874e-7f7f757e9c74" providerId="ADAL" clId="{D2071106-A042-468D-A6A8-663E69B5561E}" dt="2023-07-20T14:28:58.427" v="346" actId="478"/>
          <ac:spMkLst>
            <pc:docMk/>
            <pc:sldMk cId="639719381" sldId="268"/>
            <ac:spMk id="8" creationId="{BBBDF06B-1E14-0DB3-0F9A-3E9B67F9F3BD}"/>
          </ac:spMkLst>
        </pc:spChg>
        <pc:spChg chg="mod">
          <ac:chgData name="박경덕" userId="d41f3266-5c15-4951-874e-7f7f757e9c74" providerId="ADAL" clId="{D2071106-A042-468D-A6A8-663E69B5561E}" dt="2023-07-20T14:31:56.955" v="382" actId="20577"/>
          <ac:spMkLst>
            <pc:docMk/>
            <pc:sldMk cId="639719381" sldId="268"/>
            <ac:spMk id="13" creationId="{00000000-0000-0000-0000-000000000000}"/>
          </ac:spMkLst>
        </pc:spChg>
        <pc:picChg chg="del">
          <ac:chgData name="박경덕" userId="d41f3266-5c15-4951-874e-7f7f757e9c74" providerId="ADAL" clId="{D2071106-A042-468D-A6A8-663E69B5561E}" dt="2023-07-20T14:22:30.646" v="289" actId="478"/>
          <ac:picMkLst>
            <pc:docMk/>
            <pc:sldMk cId="639719381" sldId="268"/>
            <ac:picMk id="3" creationId="{73ACFDBE-132B-E2D9-8EB7-42277FAE0F26}"/>
          </ac:picMkLst>
        </pc:picChg>
        <pc:picChg chg="add mod">
          <ac:chgData name="박경덕" userId="d41f3266-5c15-4951-874e-7f7f757e9c74" providerId="ADAL" clId="{D2071106-A042-468D-A6A8-663E69B5561E}" dt="2023-07-20T14:26:14.551" v="345" actId="1076"/>
          <ac:picMkLst>
            <pc:docMk/>
            <pc:sldMk cId="639719381" sldId="268"/>
            <ac:picMk id="4" creationId="{E7446160-7265-2BE2-779C-DBEDC98A21DF}"/>
          </ac:picMkLst>
        </pc:picChg>
        <pc:picChg chg="add mod">
          <ac:chgData name="박경덕" userId="d41f3266-5c15-4951-874e-7f7f757e9c74" providerId="ADAL" clId="{D2071106-A042-468D-A6A8-663E69B5561E}" dt="2023-07-20T15:01:07.585" v="1128" actId="1038"/>
          <ac:picMkLst>
            <pc:docMk/>
            <pc:sldMk cId="639719381" sldId="268"/>
            <ac:picMk id="10" creationId="{CF8116CF-4F15-8A88-231F-A884F0BCDBA2}"/>
          </ac:picMkLst>
        </pc:picChg>
        <pc:picChg chg="add mod">
          <ac:chgData name="박경덕" userId="d41f3266-5c15-4951-874e-7f7f757e9c74" providerId="ADAL" clId="{D2071106-A042-468D-A6A8-663E69B5561E}" dt="2023-07-20T15:01:13.087" v="1129" actId="1076"/>
          <ac:picMkLst>
            <pc:docMk/>
            <pc:sldMk cId="639719381" sldId="268"/>
            <ac:picMk id="1026" creationId="{76B299A8-83A9-9872-D3F8-78468838D2B9}"/>
          </ac:picMkLst>
        </pc:picChg>
        <pc:picChg chg="add del mod">
          <ac:chgData name="박경덕" userId="d41f3266-5c15-4951-874e-7f7f757e9c74" providerId="ADAL" clId="{D2071106-A042-468D-A6A8-663E69B5561E}" dt="2023-07-20T14:58:14.468" v="891" actId="478"/>
          <ac:picMkLst>
            <pc:docMk/>
            <pc:sldMk cId="639719381" sldId="268"/>
            <ac:picMk id="1028" creationId="{8A015C8C-F371-16ED-12E7-8CD323914924}"/>
          </ac:picMkLst>
        </pc:picChg>
      </pc:sldChg>
      <pc:sldChg chg="addSp delSp modSp mod">
        <pc:chgData name="박경덕" userId="d41f3266-5c15-4951-874e-7f7f757e9c74" providerId="ADAL" clId="{D2071106-A042-468D-A6A8-663E69B5561E}" dt="2023-07-20T15:40:17.265" v="2553" actId="1076"/>
        <pc:sldMkLst>
          <pc:docMk/>
          <pc:sldMk cId="380412449" sldId="269"/>
        </pc:sldMkLst>
        <pc:spChg chg="add mod">
          <ac:chgData name="박경덕" userId="d41f3266-5c15-4951-874e-7f7f757e9c74" providerId="ADAL" clId="{D2071106-A042-468D-A6A8-663E69B5561E}" dt="2023-07-20T15:40:10.194" v="2552"/>
          <ac:spMkLst>
            <pc:docMk/>
            <pc:sldMk cId="380412449" sldId="269"/>
            <ac:spMk id="2" creationId="{D64C997E-4B23-7BD5-910B-0B2F2D9F7C8B}"/>
          </ac:spMkLst>
        </pc:spChg>
        <pc:spChg chg="mod">
          <ac:chgData name="박경덕" userId="d41f3266-5c15-4951-874e-7f7f757e9c74" providerId="ADAL" clId="{D2071106-A042-468D-A6A8-663E69B5561E}" dt="2023-07-20T15:40:17.265" v="2553" actId="1076"/>
          <ac:spMkLst>
            <pc:docMk/>
            <pc:sldMk cId="380412449" sldId="269"/>
            <ac:spMk id="4" creationId="{FA48D035-BF84-ECC0-7D85-3277B699CDA0}"/>
          </ac:spMkLst>
        </pc:spChg>
        <pc:spChg chg="del">
          <ac:chgData name="박경덕" userId="d41f3266-5c15-4951-874e-7f7f757e9c74" providerId="ADAL" clId="{D2071106-A042-468D-A6A8-663E69B5561E}" dt="2023-07-20T15:40:09.878" v="2551" actId="478"/>
          <ac:spMkLst>
            <pc:docMk/>
            <pc:sldMk cId="380412449" sldId="269"/>
            <ac:spMk id="5" creationId="{C7276509-41FB-B56E-C61F-40BA577A5D46}"/>
          </ac:spMkLst>
        </pc:spChg>
        <pc:spChg chg="add mod">
          <ac:chgData name="박경덕" userId="d41f3266-5c15-4951-874e-7f7f757e9c74" providerId="ADAL" clId="{D2071106-A042-468D-A6A8-663E69B5561E}" dt="2023-07-20T15:40:10.194" v="2552"/>
          <ac:spMkLst>
            <pc:docMk/>
            <pc:sldMk cId="380412449" sldId="269"/>
            <ac:spMk id="6" creationId="{34F5FB59-05D2-4051-770F-FCD5645E5A9A}"/>
          </ac:spMkLst>
        </pc:spChg>
      </pc:sldChg>
      <pc:sldChg chg="modSp add del mod">
        <pc:chgData name="박경덕" userId="d41f3266-5c15-4951-874e-7f7f757e9c74" providerId="ADAL" clId="{D2071106-A042-468D-A6A8-663E69B5561E}" dt="2023-07-20T15:38:03.714" v="2548" actId="47"/>
        <pc:sldMkLst>
          <pc:docMk/>
          <pc:sldMk cId="760863183" sldId="270"/>
        </pc:sldMkLst>
        <pc:spChg chg="mod">
          <ac:chgData name="박경덕" userId="d41f3266-5c15-4951-874e-7f7f757e9c74" providerId="ADAL" clId="{D2071106-A042-468D-A6A8-663E69B5561E}" dt="2023-07-20T14:32:14.525" v="383"/>
          <ac:spMkLst>
            <pc:docMk/>
            <pc:sldMk cId="760863183" sldId="270"/>
            <ac:spMk id="13" creationId="{00000000-0000-0000-0000-000000000000}"/>
          </ac:spMkLst>
        </pc:spChg>
      </pc:sldChg>
      <pc:sldChg chg="del">
        <pc:chgData name="박경덕" userId="d41f3266-5c15-4951-874e-7f7f757e9c74" providerId="ADAL" clId="{D2071106-A042-468D-A6A8-663E69B5561E}" dt="2023-07-20T14:29:10.097" v="349" actId="47"/>
        <pc:sldMkLst>
          <pc:docMk/>
          <pc:sldMk cId="1461818100" sldId="271"/>
        </pc:sldMkLst>
      </pc:sldChg>
      <pc:sldChg chg="addSp delSp modSp add mod">
        <pc:chgData name="박경덕" userId="d41f3266-5c15-4951-874e-7f7f757e9c74" providerId="ADAL" clId="{D2071106-A042-468D-A6A8-663E69B5561E}" dt="2023-07-20T16:08:30.566" v="4126" actId="20577"/>
        <pc:sldMkLst>
          <pc:docMk/>
          <pc:sldMk cId="3548539669" sldId="271"/>
        </pc:sldMkLst>
        <pc:spChg chg="add mod">
          <ac:chgData name="박경덕" userId="d41f3266-5c15-4951-874e-7f7f757e9c74" providerId="ADAL" clId="{D2071106-A042-468D-A6A8-663E69B5561E}" dt="2023-07-20T15:52:43.470" v="2778" actId="1038"/>
          <ac:spMkLst>
            <pc:docMk/>
            <pc:sldMk cId="3548539669" sldId="271"/>
            <ac:spMk id="5" creationId="{438A2A0A-068B-2D1D-F63B-067A434822AC}"/>
          </ac:spMkLst>
        </pc:spChg>
        <pc:spChg chg="add mod">
          <ac:chgData name="박경덕" userId="d41f3266-5c15-4951-874e-7f7f757e9c74" providerId="ADAL" clId="{D2071106-A042-468D-A6A8-663E69B5561E}" dt="2023-07-20T15:59:01.947" v="3186" actId="1076"/>
          <ac:spMkLst>
            <pc:docMk/>
            <pc:sldMk cId="3548539669" sldId="271"/>
            <ac:spMk id="7" creationId="{6E5BBC9E-298D-8FFE-90B3-B304B10A34CE}"/>
          </ac:spMkLst>
        </pc:spChg>
        <pc:spChg chg="add mod">
          <ac:chgData name="박경덕" userId="d41f3266-5c15-4951-874e-7f7f757e9c74" providerId="ADAL" clId="{D2071106-A042-468D-A6A8-663E69B5561E}" dt="2023-07-20T15:58:52.765" v="3184" actId="1076"/>
          <ac:spMkLst>
            <pc:docMk/>
            <pc:sldMk cId="3548539669" sldId="271"/>
            <ac:spMk id="8" creationId="{3006D04C-126D-E714-81E7-7A16FFB24352}"/>
          </ac:spMkLst>
        </pc:spChg>
        <pc:spChg chg="add mod">
          <ac:chgData name="박경덕" userId="d41f3266-5c15-4951-874e-7f7f757e9c74" providerId="ADAL" clId="{D2071106-A042-468D-A6A8-663E69B5561E}" dt="2023-07-20T16:02:47.217" v="3589" actId="1038"/>
          <ac:spMkLst>
            <pc:docMk/>
            <pc:sldMk cId="3548539669" sldId="271"/>
            <ac:spMk id="10" creationId="{E0804640-5D45-5143-FA0C-484EC9C1D0D4}"/>
          </ac:spMkLst>
        </pc:spChg>
        <pc:spChg chg="add mod">
          <ac:chgData name="박경덕" userId="d41f3266-5c15-4951-874e-7f7f757e9c74" providerId="ADAL" clId="{D2071106-A042-468D-A6A8-663E69B5561E}" dt="2023-07-20T15:58:18.274" v="3170" actId="1076"/>
          <ac:spMkLst>
            <pc:docMk/>
            <pc:sldMk cId="3548539669" sldId="271"/>
            <ac:spMk id="12" creationId="{C4EE89B8-5C37-EDA9-8196-A95859B16143}"/>
          </ac:spMkLst>
        </pc:spChg>
        <pc:spChg chg="mod">
          <ac:chgData name="박경덕" userId="d41f3266-5c15-4951-874e-7f7f757e9c74" providerId="ADAL" clId="{D2071106-A042-468D-A6A8-663E69B5561E}" dt="2023-07-20T16:08:30.566" v="4126" actId="20577"/>
          <ac:spMkLst>
            <pc:docMk/>
            <pc:sldMk cId="3548539669" sldId="271"/>
            <ac:spMk id="13" creationId="{00000000-0000-0000-0000-000000000000}"/>
          </ac:spMkLst>
        </pc:spChg>
        <pc:spChg chg="add mod">
          <ac:chgData name="박경덕" userId="d41f3266-5c15-4951-874e-7f7f757e9c74" providerId="ADAL" clId="{D2071106-A042-468D-A6A8-663E69B5561E}" dt="2023-07-20T16:03:06.350" v="3599" actId="1038"/>
          <ac:spMkLst>
            <pc:docMk/>
            <pc:sldMk cId="3548539669" sldId="271"/>
            <ac:spMk id="14" creationId="{AC7170FE-3804-CCDE-4BEB-76351EB5E9C5}"/>
          </ac:spMkLst>
        </pc:spChg>
        <pc:spChg chg="add mod">
          <ac:chgData name="박경덕" userId="d41f3266-5c15-4951-874e-7f7f757e9c74" providerId="ADAL" clId="{D2071106-A042-468D-A6A8-663E69B5561E}" dt="2023-07-20T16:07:23.235" v="4086" actId="1037"/>
          <ac:spMkLst>
            <pc:docMk/>
            <pc:sldMk cId="3548539669" sldId="271"/>
            <ac:spMk id="15" creationId="{57EF03FD-0DEE-3C8D-5BD7-76A07C07261F}"/>
          </ac:spMkLst>
        </pc:spChg>
        <pc:spChg chg="add mod">
          <ac:chgData name="박경덕" userId="d41f3266-5c15-4951-874e-7f7f757e9c74" providerId="ADAL" clId="{D2071106-A042-468D-A6A8-663E69B5561E}" dt="2023-07-20T16:07:27.091" v="4091" actId="1037"/>
          <ac:spMkLst>
            <pc:docMk/>
            <pc:sldMk cId="3548539669" sldId="271"/>
            <ac:spMk id="16" creationId="{47963031-493B-137D-3A31-803234D11ACC}"/>
          </ac:spMkLst>
        </pc:spChg>
        <pc:spChg chg="add mod">
          <ac:chgData name="박경덕" userId="d41f3266-5c15-4951-874e-7f7f757e9c74" providerId="ADAL" clId="{D2071106-A042-468D-A6A8-663E69B5561E}" dt="2023-07-20T16:07:02.807" v="4082" actId="1076"/>
          <ac:spMkLst>
            <pc:docMk/>
            <pc:sldMk cId="3548539669" sldId="271"/>
            <ac:spMk id="17" creationId="{532BA5F0-B9E5-2653-D3A3-8BFF27F36D59}"/>
          </ac:spMkLst>
        </pc:spChg>
        <pc:picChg chg="add mod">
          <ac:chgData name="박경덕" userId="d41f3266-5c15-4951-874e-7f7f757e9c74" providerId="ADAL" clId="{D2071106-A042-468D-A6A8-663E69B5561E}" dt="2023-07-20T15:58:58.849" v="3185" actId="1076"/>
          <ac:picMkLst>
            <pc:docMk/>
            <pc:sldMk cId="3548539669" sldId="271"/>
            <ac:picMk id="2050" creationId="{E6BC56C2-9B51-7ADA-B9A4-26558F27FFAB}"/>
          </ac:picMkLst>
        </pc:picChg>
        <pc:picChg chg="add del">
          <ac:chgData name="박경덕" userId="d41f3266-5c15-4951-874e-7f7f757e9c74" providerId="ADAL" clId="{D2071106-A042-468D-A6A8-663E69B5561E}" dt="2023-07-20T15:44:51.452" v="2585" actId="478"/>
          <ac:picMkLst>
            <pc:docMk/>
            <pc:sldMk cId="3548539669" sldId="271"/>
            <ac:picMk id="2052" creationId="{7D2586D3-EC1D-23A3-1124-CE14A61FFA7B}"/>
          </ac:picMkLst>
        </pc:picChg>
        <pc:picChg chg="add mod">
          <ac:chgData name="박경덕" userId="d41f3266-5c15-4951-874e-7f7f757e9c74" providerId="ADAL" clId="{D2071106-A042-468D-A6A8-663E69B5561E}" dt="2023-07-20T15:58:28.167" v="3180" actId="1076"/>
          <ac:picMkLst>
            <pc:docMk/>
            <pc:sldMk cId="3548539669" sldId="271"/>
            <ac:picMk id="2054" creationId="{F47ED402-053C-CD1B-D6F9-5D63CAF9B267}"/>
          </ac:picMkLst>
        </pc:picChg>
        <pc:picChg chg="add del mod">
          <ac:chgData name="박경덕" userId="d41f3266-5c15-4951-874e-7f7f757e9c74" providerId="ADAL" clId="{D2071106-A042-468D-A6A8-663E69B5561E}" dt="2023-07-20T15:48:35.791" v="2684" actId="478"/>
          <ac:picMkLst>
            <pc:docMk/>
            <pc:sldMk cId="3548539669" sldId="271"/>
            <ac:picMk id="2056" creationId="{0A55BE76-F057-A3FE-C04B-5D887B5275B5}"/>
          </ac:picMkLst>
        </pc:picChg>
        <pc:picChg chg="add mod">
          <ac:chgData name="박경덕" userId="d41f3266-5c15-4951-874e-7f7f757e9c74" providerId="ADAL" clId="{D2071106-A042-468D-A6A8-663E69B5561E}" dt="2023-07-20T16:02:47.217" v="3589" actId="1038"/>
          <ac:picMkLst>
            <pc:docMk/>
            <pc:sldMk cId="3548539669" sldId="271"/>
            <ac:picMk id="2058" creationId="{EB34E356-E719-0F21-E97E-1A3244249F16}"/>
          </ac:picMkLst>
        </pc:picChg>
        <pc:picChg chg="add del mod">
          <ac:chgData name="박경덕" userId="d41f3266-5c15-4951-874e-7f7f757e9c74" providerId="ADAL" clId="{D2071106-A042-468D-A6A8-663E69B5561E}" dt="2023-07-20T15:52:34.710" v="2750" actId="478"/>
          <ac:picMkLst>
            <pc:docMk/>
            <pc:sldMk cId="3548539669" sldId="271"/>
            <ac:picMk id="2060" creationId="{8A64E907-1B73-3A00-5E9E-5A02CDFF4840}"/>
          </ac:picMkLst>
        </pc:picChg>
        <pc:picChg chg="add mod">
          <ac:chgData name="박경덕" userId="d41f3266-5c15-4951-874e-7f7f757e9c74" providerId="ADAL" clId="{D2071106-A042-468D-A6A8-663E69B5561E}" dt="2023-07-20T15:58:32.651" v="3181" actId="1076"/>
          <ac:picMkLst>
            <pc:docMk/>
            <pc:sldMk cId="3548539669" sldId="271"/>
            <ac:picMk id="2062" creationId="{3C7890B3-9B96-A09D-0396-B56B00DC6F84}"/>
          </ac:picMkLst>
        </pc:picChg>
      </pc:sldChg>
      <pc:sldChg chg="addSp delSp modSp add mod">
        <pc:chgData name="박경덕" userId="d41f3266-5c15-4951-874e-7f7f757e9c74" providerId="ADAL" clId="{D2071106-A042-468D-A6A8-663E69B5561E}" dt="2023-07-20T16:37:51.912" v="4949" actId="1076"/>
        <pc:sldMkLst>
          <pc:docMk/>
          <pc:sldMk cId="704178106" sldId="272"/>
        </pc:sldMkLst>
        <pc:spChg chg="add mod">
          <ac:chgData name="박경덕" userId="d41f3266-5c15-4951-874e-7f7f757e9c74" providerId="ADAL" clId="{D2071106-A042-468D-A6A8-663E69B5561E}" dt="2023-07-20T16:37:44.525" v="4948" actId="1076"/>
          <ac:spMkLst>
            <pc:docMk/>
            <pc:sldMk cId="704178106" sldId="272"/>
            <ac:spMk id="5" creationId="{7ADDEEE1-EF78-DA36-54F1-47E4EB4A49CB}"/>
          </ac:spMkLst>
        </pc:spChg>
        <pc:spChg chg="add mod">
          <ac:chgData name="박경덕" userId="d41f3266-5c15-4951-874e-7f7f757e9c74" providerId="ADAL" clId="{D2071106-A042-468D-A6A8-663E69B5561E}" dt="2023-07-20T16:31:32.842" v="4895" actId="1076"/>
          <ac:spMkLst>
            <pc:docMk/>
            <pc:sldMk cId="704178106" sldId="272"/>
            <ac:spMk id="8" creationId="{8DCA3AF6-1B8D-8B87-E9AB-CE507EA37772}"/>
          </ac:spMkLst>
        </pc:spChg>
        <pc:spChg chg="add mod">
          <ac:chgData name="박경덕" userId="d41f3266-5c15-4951-874e-7f7f757e9c74" providerId="ADAL" clId="{D2071106-A042-468D-A6A8-663E69B5561E}" dt="2023-07-20T16:31:17.850" v="4891" actId="1076"/>
          <ac:spMkLst>
            <pc:docMk/>
            <pc:sldMk cId="704178106" sldId="272"/>
            <ac:spMk id="10" creationId="{7940B059-31FC-B933-2623-32EED50A21ED}"/>
          </ac:spMkLst>
        </pc:spChg>
        <pc:spChg chg="add del">
          <ac:chgData name="박경덕" userId="d41f3266-5c15-4951-874e-7f7f757e9c74" providerId="ADAL" clId="{D2071106-A042-468D-A6A8-663E69B5561E}" dt="2023-07-20T16:17:10.094" v="4252" actId="478"/>
          <ac:spMkLst>
            <pc:docMk/>
            <pc:sldMk cId="704178106" sldId="272"/>
            <ac:spMk id="11" creationId="{8DAF4058-516D-1F31-7C5A-5B152414A6C6}"/>
          </ac:spMkLst>
        </pc:spChg>
        <pc:spChg chg="add del">
          <ac:chgData name="박경덕" userId="d41f3266-5c15-4951-874e-7f7f757e9c74" providerId="ADAL" clId="{D2071106-A042-468D-A6A8-663E69B5561E}" dt="2023-07-20T16:17:14.898" v="4254"/>
          <ac:spMkLst>
            <pc:docMk/>
            <pc:sldMk cId="704178106" sldId="272"/>
            <ac:spMk id="12" creationId="{A6542B33-7A0B-E0AF-6490-068849D76580}"/>
          </ac:spMkLst>
        </pc:spChg>
        <pc:spChg chg="mod">
          <ac:chgData name="박경덕" userId="d41f3266-5c15-4951-874e-7f7f757e9c74" providerId="ADAL" clId="{D2071106-A042-468D-A6A8-663E69B5561E}" dt="2023-07-20T16:08:33.343" v="4128" actId="20577"/>
          <ac:spMkLst>
            <pc:docMk/>
            <pc:sldMk cId="704178106" sldId="272"/>
            <ac:spMk id="13" creationId="{00000000-0000-0000-0000-000000000000}"/>
          </ac:spMkLst>
        </pc:spChg>
        <pc:spChg chg="add mod">
          <ac:chgData name="박경덕" userId="d41f3266-5c15-4951-874e-7f7f757e9c74" providerId="ADAL" clId="{D2071106-A042-468D-A6A8-663E69B5561E}" dt="2023-07-20T16:31:39.740" v="4918" actId="1036"/>
          <ac:spMkLst>
            <pc:docMk/>
            <pc:sldMk cId="704178106" sldId="272"/>
            <ac:spMk id="14" creationId="{59C70ADA-BBC7-5C23-E54C-3FD8ADA091CA}"/>
          </ac:spMkLst>
        </pc:spChg>
        <pc:spChg chg="add mod">
          <ac:chgData name="박경덕" userId="d41f3266-5c15-4951-874e-7f7f757e9c74" providerId="ADAL" clId="{D2071106-A042-468D-A6A8-663E69B5561E}" dt="2023-07-20T16:31:39.740" v="4918" actId="1036"/>
          <ac:spMkLst>
            <pc:docMk/>
            <pc:sldMk cId="704178106" sldId="272"/>
            <ac:spMk id="17" creationId="{20D911AE-C3C4-415E-21CD-212DE540F70D}"/>
          </ac:spMkLst>
        </pc:spChg>
        <pc:spChg chg="add mod">
          <ac:chgData name="박경덕" userId="d41f3266-5c15-4951-874e-7f7f757e9c74" providerId="ADAL" clId="{D2071106-A042-468D-A6A8-663E69B5561E}" dt="2023-07-20T16:31:39.740" v="4918" actId="1036"/>
          <ac:spMkLst>
            <pc:docMk/>
            <pc:sldMk cId="704178106" sldId="272"/>
            <ac:spMk id="19" creationId="{3BE1ED3E-7A9D-547B-D8B1-6C1E3C9C4A4B}"/>
          </ac:spMkLst>
        </pc:spChg>
        <pc:spChg chg="add mod">
          <ac:chgData name="박경덕" userId="d41f3266-5c15-4951-874e-7f7f757e9c74" providerId="ADAL" clId="{D2071106-A042-468D-A6A8-663E69B5561E}" dt="2023-07-20T16:31:39.740" v="4918" actId="1036"/>
          <ac:spMkLst>
            <pc:docMk/>
            <pc:sldMk cId="704178106" sldId="272"/>
            <ac:spMk id="21" creationId="{111C9267-32D4-08E4-FF81-1966529CB988}"/>
          </ac:spMkLst>
        </pc:spChg>
        <pc:spChg chg="add mod">
          <ac:chgData name="박경덕" userId="d41f3266-5c15-4951-874e-7f7f757e9c74" providerId="ADAL" clId="{D2071106-A042-468D-A6A8-663E69B5561E}" dt="2023-07-20T16:37:51.912" v="4949" actId="1076"/>
          <ac:spMkLst>
            <pc:docMk/>
            <pc:sldMk cId="704178106" sldId="272"/>
            <ac:spMk id="22" creationId="{15E29C80-F633-F141-E7F4-ED70EF487DE8}"/>
          </ac:spMkLst>
        </pc:spChg>
        <pc:picChg chg="add mod">
          <ac:chgData name="박경덕" userId="d41f3266-5c15-4951-874e-7f7f757e9c74" providerId="ADAL" clId="{D2071106-A042-468D-A6A8-663E69B5561E}" dt="2023-07-20T16:31:39.740" v="4918" actId="1036"/>
          <ac:picMkLst>
            <pc:docMk/>
            <pc:sldMk cId="704178106" sldId="272"/>
            <ac:picMk id="15" creationId="{7F64C041-DAFC-D8EE-A1FD-A51F64FAF029}"/>
          </ac:picMkLst>
        </pc:picChg>
        <pc:picChg chg="add mod">
          <ac:chgData name="박경덕" userId="d41f3266-5c15-4951-874e-7f7f757e9c74" providerId="ADAL" clId="{D2071106-A042-468D-A6A8-663E69B5561E}" dt="2023-07-20T16:31:28.023" v="4894" actId="1076"/>
          <ac:picMkLst>
            <pc:docMk/>
            <pc:sldMk cId="704178106" sldId="272"/>
            <ac:picMk id="5122" creationId="{3F9071E1-EA17-C2E1-8912-7770850E17F6}"/>
          </ac:picMkLst>
        </pc:picChg>
        <pc:picChg chg="add del mod">
          <ac:chgData name="박경덕" userId="d41f3266-5c15-4951-874e-7f7f757e9c74" providerId="ADAL" clId="{D2071106-A042-468D-A6A8-663E69B5561E}" dt="2023-07-20T16:18:27.835" v="4275" actId="478"/>
          <ac:picMkLst>
            <pc:docMk/>
            <pc:sldMk cId="704178106" sldId="272"/>
            <ac:picMk id="5124" creationId="{B24FE4FB-E16F-4526-6923-79602D6434A7}"/>
          </ac:picMkLst>
        </pc:picChg>
        <pc:picChg chg="add del mod">
          <ac:chgData name="박경덕" userId="d41f3266-5c15-4951-874e-7f7f757e9c74" providerId="ADAL" clId="{D2071106-A042-468D-A6A8-663E69B5561E}" dt="2023-07-20T16:17:10.094" v="4252" actId="478"/>
          <ac:picMkLst>
            <pc:docMk/>
            <pc:sldMk cId="704178106" sldId="272"/>
            <ac:picMk id="5126" creationId="{E773E399-5EFD-0AB2-ADC4-1313F4583889}"/>
          </ac:picMkLst>
        </pc:picChg>
        <pc:picChg chg="add del mod">
          <ac:chgData name="박경덕" userId="d41f3266-5c15-4951-874e-7f7f757e9c74" providerId="ADAL" clId="{D2071106-A042-468D-A6A8-663E69B5561E}" dt="2023-07-20T16:21:28.926" v="4448" actId="478"/>
          <ac:picMkLst>
            <pc:docMk/>
            <pc:sldMk cId="704178106" sldId="272"/>
            <ac:picMk id="5132" creationId="{2B048775-3FF7-80E4-7E15-44D7E6BCA793}"/>
          </ac:picMkLst>
        </pc:picChg>
        <pc:picChg chg="add del mod">
          <ac:chgData name="박경덕" userId="d41f3266-5c15-4951-874e-7f7f757e9c74" providerId="ADAL" clId="{D2071106-A042-468D-A6A8-663E69B5561E}" dt="2023-07-20T16:20:58.899" v="4381" actId="478"/>
          <ac:picMkLst>
            <pc:docMk/>
            <pc:sldMk cId="704178106" sldId="272"/>
            <ac:picMk id="5134" creationId="{D4139C10-92EA-6B66-90DF-6A1B6B9D5E2F}"/>
          </ac:picMkLst>
        </pc:picChg>
        <pc:picChg chg="add del mod">
          <ac:chgData name="박경덕" userId="d41f3266-5c15-4951-874e-7f7f757e9c74" providerId="ADAL" clId="{D2071106-A042-468D-A6A8-663E69B5561E}" dt="2023-07-20T16:21:29.439" v="4449" actId="478"/>
          <ac:picMkLst>
            <pc:docMk/>
            <pc:sldMk cId="704178106" sldId="272"/>
            <ac:picMk id="5136" creationId="{7FEC5C99-909C-2E1A-33DC-5155BE514366}"/>
          </ac:picMkLst>
        </pc:picChg>
      </pc:sldChg>
      <pc:sldChg chg="del">
        <pc:chgData name="박경덕" userId="d41f3266-5c15-4951-874e-7f7f757e9c74" providerId="ADAL" clId="{D2071106-A042-468D-A6A8-663E69B5561E}" dt="2023-07-20T14:29:21.103" v="357" actId="47"/>
        <pc:sldMkLst>
          <pc:docMk/>
          <pc:sldMk cId="1626010764" sldId="272"/>
        </pc:sldMkLst>
      </pc:sldChg>
      <pc:sldChg chg="addSp delSp modSp add mod">
        <pc:chgData name="박경덕" userId="d41f3266-5c15-4951-874e-7f7f757e9c74" providerId="ADAL" clId="{D2071106-A042-468D-A6A8-663E69B5561E}" dt="2023-07-20T15:30:30.153" v="2247" actId="1035"/>
        <pc:sldMkLst>
          <pc:docMk/>
          <pc:sldMk cId="3179304596" sldId="273"/>
        </pc:sldMkLst>
        <pc:spChg chg="mod">
          <ac:chgData name="박경덕" userId="d41f3266-5c15-4951-874e-7f7f757e9c74" providerId="ADAL" clId="{D2071106-A042-468D-A6A8-663E69B5561E}" dt="2023-07-20T15:23:39.891" v="2163" actId="1036"/>
          <ac:spMkLst>
            <pc:docMk/>
            <pc:sldMk cId="3179304596" sldId="273"/>
            <ac:spMk id="5" creationId="{E492815B-7198-2763-DE87-E0CC776C85FC}"/>
          </ac:spMkLst>
        </pc:spChg>
        <pc:spChg chg="add del mod">
          <ac:chgData name="박경덕" userId="d41f3266-5c15-4951-874e-7f7f757e9c74" providerId="ADAL" clId="{D2071106-A042-468D-A6A8-663E69B5561E}" dt="2023-07-20T15:12:26.650" v="1551"/>
          <ac:spMkLst>
            <pc:docMk/>
            <pc:sldMk cId="3179304596" sldId="273"/>
            <ac:spMk id="11" creationId="{BA1176B3-B423-51CD-3DA2-94405DA5DD90}"/>
          </ac:spMkLst>
        </pc:spChg>
        <pc:spChg chg="mod">
          <ac:chgData name="박경덕" userId="d41f3266-5c15-4951-874e-7f7f757e9c74" providerId="ADAL" clId="{D2071106-A042-468D-A6A8-663E69B5561E}" dt="2023-07-20T15:07:23.275" v="1477" actId="20577"/>
          <ac:spMkLst>
            <pc:docMk/>
            <pc:sldMk cId="3179304596" sldId="273"/>
            <ac:spMk id="13" creationId="{00000000-0000-0000-0000-000000000000}"/>
          </ac:spMkLst>
        </pc:spChg>
        <pc:picChg chg="add del mod">
          <ac:chgData name="박경덕" userId="d41f3266-5c15-4951-874e-7f7f757e9c74" providerId="ADAL" clId="{D2071106-A042-468D-A6A8-663E69B5561E}" dt="2023-07-20T15:14:29.826" v="1807" actId="478"/>
          <ac:picMkLst>
            <pc:docMk/>
            <pc:sldMk cId="3179304596" sldId="273"/>
            <ac:picMk id="3" creationId="{7AD664A0-7DD0-7909-81AC-058A5ED2FED0}"/>
          </ac:picMkLst>
        </pc:picChg>
        <pc:picChg chg="add del mod">
          <ac:chgData name="박경덕" userId="d41f3266-5c15-4951-874e-7f7f757e9c74" providerId="ADAL" clId="{D2071106-A042-468D-A6A8-663E69B5561E}" dt="2023-07-20T15:14:30.376" v="1808" actId="478"/>
          <ac:picMkLst>
            <pc:docMk/>
            <pc:sldMk cId="3179304596" sldId="273"/>
            <ac:picMk id="7" creationId="{CC3F9373-5956-D838-D9CB-1AB6E1A3BFBA}"/>
          </ac:picMkLst>
        </pc:picChg>
        <pc:picChg chg="del">
          <ac:chgData name="박경덕" userId="d41f3266-5c15-4951-874e-7f7f757e9c74" providerId="ADAL" clId="{D2071106-A042-468D-A6A8-663E69B5561E}" dt="2023-07-20T15:01:37.664" v="1132" actId="478"/>
          <ac:picMkLst>
            <pc:docMk/>
            <pc:sldMk cId="3179304596" sldId="273"/>
            <ac:picMk id="10" creationId="{CF8116CF-4F15-8A88-231F-A884F0BCDBA2}"/>
          </ac:picMkLst>
        </pc:picChg>
        <pc:picChg chg="add mod">
          <ac:chgData name="박경덕" userId="d41f3266-5c15-4951-874e-7f7f757e9c74" providerId="ADAL" clId="{D2071106-A042-468D-A6A8-663E69B5561E}" dt="2023-07-20T15:30:28.700" v="2246" actId="1036"/>
          <ac:picMkLst>
            <pc:docMk/>
            <pc:sldMk cId="3179304596" sldId="273"/>
            <ac:picMk id="14" creationId="{661192D9-1C7E-FC3B-B192-934789E7CEA9}"/>
          </ac:picMkLst>
        </pc:picChg>
        <pc:picChg chg="add del mod">
          <ac:chgData name="박경덕" userId="d41f3266-5c15-4951-874e-7f7f757e9c74" providerId="ADAL" clId="{D2071106-A042-468D-A6A8-663E69B5561E}" dt="2023-07-20T15:14:48.295" v="1816" actId="478"/>
          <ac:picMkLst>
            <pc:docMk/>
            <pc:sldMk cId="3179304596" sldId="273"/>
            <ac:picMk id="16" creationId="{EE099F6B-BC74-CD2F-16D8-B2C56B7D8826}"/>
          </ac:picMkLst>
        </pc:picChg>
        <pc:picChg chg="add mod">
          <ac:chgData name="박경덕" userId="d41f3266-5c15-4951-874e-7f7f757e9c74" providerId="ADAL" clId="{D2071106-A042-468D-A6A8-663E69B5561E}" dt="2023-07-20T15:30:30.153" v="2247" actId="1035"/>
          <ac:picMkLst>
            <pc:docMk/>
            <pc:sldMk cId="3179304596" sldId="273"/>
            <ac:picMk id="18" creationId="{BFBE40F8-6A09-6076-4F62-E6DF445D203C}"/>
          </ac:picMkLst>
        </pc:picChg>
        <pc:picChg chg="del">
          <ac:chgData name="박경덕" userId="d41f3266-5c15-4951-874e-7f7f757e9c74" providerId="ADAL" clId="{D2071106-A042-468D-A6A8-663E69B5561E}" dt="2023-07-20T15:01:37.198" v="1131" actId="478"/>
          <ac:picMkLst>
            <pc:docMk/>
            <pc:sldMk cId="3179304596" sldId="273"/>
            <ac:picMk id="1026" creationId="{76B299A8-83A9-9872-D3F8-78468838D2B9}"/>
          </ac:picMkLst>
        </pc:picChg>
      </pc:sldChg>
      <pc:sldChg chg="addSp delSp modSp add mod">
        <pc:chgData name="박경덕" userId="d41f3266-5c15-4951-874e-7f7f757e9c74" providerId="ADAL" clId="{D2071106-A042-468D-A6A8-663E69B5561E}" dt="2023-07-20T15:51:34.771" v="2743" actId="20577"/>
        <pc:sldMkLst>
          <pc:docMk/>
          <pc:sldMk cId="3731811819" sldId="274"/>
        </pc:sldMkLst>
        <pc:spChg chg="mod">
          <ac:chgData name="박경덕" userId="d41f3266-5c15-4951-874e-7f7f757e9c74" providerId="ADAL" clId="{D2071106-A042-468D-A6A8-663E69B5561E}" dt="2023-07-20T15:51:34.771" v="2743" actId="20577"/>
          <ac:spMkLst>
            <pc:docMk/>
            <pc:sldMk cId="3731811819" sldId="274"/>
            <ac:spMk id="5" creationId="{E492815B-7198-2763-DE87-E0CC776C85FC}"/>
          </ac:spMkLst>
        </pc:spChg>
        <pc:spChg chg="add mod">
          <ac:chgData name="박경덕" userId="d41f3266-5c15-4951-874e-7f7f757e9c74" providerId="ADAL" clId="{D2071106-A042-468D-A6A8-663E69B5561E}" dt="2023-07-20T15:51:34.003" v="2741" actId="1035"/>
          <ac:spMkLst>
            <pc:docMk/>
            <pc:sldMk cId="3731811819" sldId="274"/>
            <ac:spMk id="15" creationId="{57814D0A-661A-3D0E-6F7E-10855805FA44}"/>
          </ac:spMkLst>
        </pc:spChg>
        <pc:picChg chg="mod">
          <ac:chgData name="박경덕" userId="d41f3266-5c15-4951-874e-7f7f757e9c74" providerId="ADAL" clId="{D2071106-A042-468D-A6A8-663E69B5561E}" dt="2023-07-20T15:28:53.560" v="2198" actId="1076"/>
          <ac:picMkLst>
            <pc:docMk/>
            <pc:sldMk cId="3731811819" sldId="274"/>
            <ac:picMk id="3" creationId="{7AD664A0-7DD0-7909-81AC-058A5ED2FED0}"/>
          </ac:picMkLst>
        </pc:picChg>
        <pc:picChg chg="mod">
          <ac:chgData name="박경덕" userId="d41f3266-5c15-4951-874e-7f7f757e9c74" providerId="ADAL" clId="{D2071106-A042-468D-A6A8-663E69B5561E}" dt="2023-07-20T15:28:50.576" v="2197" actId="1076"/>
          <ac:picMkLst>
            <pc:docMk/>
            <pc:sldMk cId="3731811819" sldId="274"/>
            <ac:picMk id="7" creationId="{CC3F9373-5956-D838-D9CB-1AB6E1A3BFBA}"/>
          </ac:picMkLst>
        </pc:picChg>
        <pc:picChg chg="add mod">
          <ac:chgData name="박경덕" userId="d41f3266-5c15-4951-874e-7f7f757e9c74" providerId="ADAL" clId="{D2071106-A042-468D-A6A8-663E69B5561E}" dt="2023-07-20T15:28:58.940" v="2204" actId="1037"/>
          <ac:picMkLst>
            <pc:docMk/>
            <pc:sldMk cId="3731811819" sldId="274"/>
            <ac:picMk id="10" creationId="{1E8029C4-F429-9428-BBE3-EF0A00C5BA10}"/>
          </ac:picMkLst>
        </pc:picChg>
        <pc:picChg chg="add mod">
          <ac:chgData name="박경덕" userId="d41f3266-5c15-4951-874e-7f7f757e9c74" providerId="ADAL" clId="{D2071106-A042-468D-A6A8-663E69B5561E}" dt="2023-07-20T15:29:00.832" v="2208" actId="1037"/>
          <ac:picMkLst>
            <pc:docMk/>
            <pc:sldMk cId="3731811819" sldId="274"/>
            <ac:picMk id="12" creationId="{CC8F1DE5-2A5F-946D-4175-E2B993E8CA2F}"/>
          </ac:picMkLst>
        </pc:picChg>
        <pc:picChg chg="del">
          <ac:chgData name="박경덕" userId="d41f3266-5c15-4951-874e-7f7f757e9c74" providerId="ADAL" clId="{D2071106-A042-468D-A6A8-663E69B5561E}" dt="2023-07-20T15:18:35.410" v="1896" actId="478"/>
          <ac:picMkLst>
            <pc:docMk/>
            <pc:sldMk cId="3731811819" sldId="274"/>
            <ac:picMk id="14" creationId="{661192D9-1C7E-FC3B-B192-934789E7CEA9}"/>
          </ac:picMkLst>
        </pc:picChg>
        <pc:picChg chg="add mod">
          <ac:chgData name="박경덕" userId="d41f3266-5c15-4951-874e-7f7f757e9c74" providerId="ADAL" clId="{D2071106-A042-468D-A6A8-663E69B5561E}" dt="2023-07-20T15:51:34.003" v="2741" actId="1035"/>
          <ac:picMkLst>
            <pc:docMk/>
            <pc:sldMk cId="3731811819" sldId="274"/>
            <ac:picMk id="16" creationId="{AA3EACD1-DCBB-9D6C-FB7D-67888A9901D8}"/>
          </ac:picMkLst>
        </pc:picChg>
      </pc:sldChg>
      <pc:sldChg chg="addSp delSp modSp add mod">
        <pc:chgData name="박경덕" userId="d41f3266-5c15-4951-874e-7f7f757e9c74" providerId="ADAL" clId="{D2071106-A042-468D-A6A8-663E69B5561E}" dt="2023-07-20T16:11:07.302" v="4186" actId="1035"/>
        <pc:sldMkLst>
          <pc:docMk/>
          <pc:sldMk cId="3954604203" sldId="275"/>
        </pc:sldMkLst>
        <pc:spChg chg="mod">
          <ac:chgData name="박경덕" userId="d41f3266-5c15-4951-874e-7f7f757e9c74" providerId="ADAL" clId="{D2071106-A042-468D-A6A8-663E69B5561E}" dt="2023-07-20T16:09:36.976" v="4175" actId="255"/>
          <ac:spMkLst>
            <pc:docMk/>
            <pc:sldMk cId="3954604203" sldId="275"/>
            <ac:spMk id="5" creationId="{E492815B-7198-2763-DE87-E0CC776C85FC}"/>
          </ac:spMkLst>
        </pc:spChg>
        <pc:spChg chg="mod">
          <ac:chgData name="박경덕" userId="d41f3266-5c15-4951-874e-7f7f757e9c74" providerId="ADAL" clId="{D2071106-A042-468D-A6A8-663E69B5561E}" dt="2023-07-20T16:08:47.341" v="4160" actId="20577"/>
          <ac:spMkLst>
            <pc:docMk/>
            <pc:sldMk cId="3954604203" sldId="275"/>
            <ac:spMk id="13" creationId="{00000000-0000-0000-0000-000000000000}"/>
          </ac:spMkLst>
        </pc:spChg>
        <pc:spChg chg="del mod">
          <ac:chgData name="박경덕" userId="d41f3266-5c15-4951-874e-7f7f757e9c74" providerId="ADAL" clId="{D2071106-A042-468D-A6A8-663E69B5561E}" dt="2023-07-20T16:09:50.542" v="4180"/>
          <ac:spMkLst>
            <pc:docMk/>
            <pc:sldMk cId="3954604203" sldId="275"/>
            <ac:spMk id="15" creationId="{57814D0A-661A-3D0E-6F7E-10855805FA44}"/>
          </ac:spMkLst>
        </pc:spChg>
        <pc:picChg chg="del">
          <ac:chgData name="박경덕" userId="d41f3266-5c15-4951-874e-7f7f757e9c74" providerId="ADAL" clId="{D2071106-A042-468D-A6A8-663E69B5561E}" dt="2023-07-20T16:08:49.176" v="4161" actId="478"/>
          <ac:picMkLst>
            <pc:docMk/>
            <pc:sldMk cId="3954604203" sldId="275"/>
            <ac:picMk id="3" creationId="{7AD664A0-7DD0-7909-81AC-058A5ED2FED0}"/>
          </ac:picMkLst>
        </pc:picChg>
        <pc:picChg chg="del">
          <ac:chgData name="박경덕" userId="d41f3266-5c15-4951-874e-7f7f757e9c74" providerId="ADAL" clId="{D2071106-A042-468D-A6A8-663E69B5561E}" dt="2023-07-20T16:08:49.976" v="4162" actId="478"/>
          <ac:picMkLst>
            <pc:docMk/>
            <pc:sldMk cId="3954604203" sldId="275"/>
            <ac:picMk id="7" creationId="{CC3F9373-5956-D838-D9CB-1AB6E1A3BFBA}"/>
          </ac:picMkLst>
        </pc:picChg>
        <pc:picChg chg="add mod">
          <ac:chgData name="박경덕" userId="d41f3266-5c15-4951-874e-7f7f757e9c74" providerId="ADAL" clId="{D2071106-A042-468D-A6A8-663E69B5561E}" dt="2023-07-20T16:09:00.946" v="4167" actId="1076"/>
          <ac:picMkLst>
            <pc:docMk/>
            <pc:sldMk cId="3954604203" sldId="275"/>
            <ac:picMk id="8" creationId="{889EE1B4-024E-0FFE-438D-6FB4890B228E}"/>
          </ac:picMkLst>
        </pc:picChg>
        <pc:picChg chg="del">
          <ac:chgData name="박경덕" userId="d41f3266-5c15-4951-874e-7f7f757e9c74" providerId="ADAL" clId="{D2071106-A042-468D-A6A8-663E69B5561E}" dt="2023-07-20T16:08:50.586" v="4164" actId="478"/>
          <ac:picMkLst>
            <pc:docMk/>
            <pc:sldMk cId="3954604203" sldId="275"/>
            <ac:picMk id="10" creationId="{1E8029C4-F429-9428-BBE3-EF0A00C5BA10}"/>
          </ac:picMkLst>
        </pc:picChg>
        <pc:picChg chg="add mod">
          <ac:chgData name="박경덕" userId="d41f3266-5c15-4951-874e-7f7f757e9c74" providerId="ADAL" clId="{D2071106-A042-468D-A6A8-663E69B5561E}" dt="2023-07-20T16:09:02.726" v="4168" actId="1076"/>
          <ac:picMkLst>
            <pc:docMk/>
            <pc:sldMk cId="3954604203" sldId="275"/>
            <ac:picMk id="11" creationId="{7CDA8E96-B22A-E218-F470-C5A02DDFC404}"/>
          </ac:picMkLst>
        </pc:picChg>
        <pc:picChg chg="del">
          <ac:chgData name="박경덕" userId="d41f3266-5c15-4951-874e-7f7f757e9c74" providerId="ADAL" clId="{D2071106-A042-468D-A6A8-663E69B5561E}" dt="2023-07-20T16:08:50.261" v="4163" actId="478"/>
          <ac:picMkLst>
            <pc:docMk/>
            <pc:sldMk cId="3954604203" sldId="275"/>
            <ac:picMk id="12" creationId="{CC8F1DE5-2A5F-946D-4175-E2B993E8CA2F}"/>
          </ac:picMkLst>
        </pc:picChg>
        <pc:picChg chg="add mod">
          <ac:chgData name="박경덕" userId="d41f3266-5c15-4951-874e-7f7f757e9c74" providerId="ADAL" clId="{D2071106-A042-468D-A6A8-663E69B5561E}" dt="2023-07-20T16:11:07.302" v="4186" actId="1035"/>
          <ac:picMkLst>
            <pc:docMk/>
            <pc:sldMk cId="3954604203" sldId="275"/>
            <ac:picMk id="14" creationId="{938A647D-2A0B-AD0A-AB51-BE090EDC3D6E}"/>
          </ac:picMkLst>
        </pc:picChg>
        <pc:picChg chg="del">
          <ac:chgData name="박경덕" userId="d41f3266-5c15-4951-874e-7f7f757e9c74" providerId="ADAL" clId="{D2071106-A042-468D-A6A8-663E69B5561E}" dt="2023-07-20T16:09:48.016" v="4177" actId="478"/>
          <ac:picMkLst>
            <pc:docMk/>
            <pc:sldMk cId="3954604203" sldId="275"/>
            <ac:picMk id="16" creationId="{AA3EACD1-DCBB-9D6C-FB7D-67888A9901D8}"/>
          </ac:picMkLst>
        </pc:picChg>
      </pc:sldChg>
      <pc:sldChg chg="del">
        <pc:chgData name="박경덕" userId="d41f3266-5c15-4951-874e-7f7f757e9c74" providerId="ADAL" clId="{D2071106-A042-468D-A6A8-663E69B5561E}" dt="2023-07-20T14:29:15.352" v="354" actId="47"/>
        <pc:sldMkLst>
          <pc:docMk/>
          <pc:sldMk cId="551206875" sldId="281"/>
        </pc:sldMkLst>
      </pc:sldChg>
      <pc:sldChg chg="del">
        <pc:chgData name="박경덕" userId="d41f3266-5c15-4951-874e-7f7f757e9c74" providerId="ADAL" clId="{D2071106-A042-468D-A6A8-663E69B5561E}" dt="2023-07-20T14:29:09.377" v="348" actId="47"/>
        <pc:sldMkLst>
          <pc:docMk/>
          <pc:sldMk cId="4074926525" sldId="297"/>
        </pc:sldMkLst>
      </pc:sldChg>
      <pc:sldChg chg="del">
        <pc:chgData name="박경덕" userId="d41f3266-5c15-4951-874e-7f7f757e9c74" providerId="ADAL" clId="{D2071106-A042-468D-A6A8-663E69B5561E}" dt="2023-07-20T14:29:08.004" v="347" actId="47"/>
        <pc:sldMkLst>
          <pc:docMk/>
          <pc:sldMk cId="2000940520" sldId="298"/>
        </pc:sldMkLst>
      </pc:sldChg>
      <pc:sldChg chg="del">
        <pc:chgData name="박경덕" userId="d41f3266-5c15-4951-874e-7f7f757e9c74" providerId="ADAL" clId="{D2071106-A042-468D-A6A8-663E69B5561E}" dt="2023-07-20T14:29:11.239" v="351" actId="47"/>
        <pc:sldMkLst>
          <pc:docMk/>
          <pc:sldMk cId="4018051131" sldId="299"/>
        </pc:sldMkLst>
      </pc:sldChg>
      <pc:sldChg chg="del">
        <pc:chgData name="박경덕" userId="d41f3266-5c15-4951-874e-7f7f757e9c74" providerId="ADAL" clId="{D2071106-A042-468D-A6A8-663E69B5561E}" dt="2023-07-20T14:29:10.565" v="350" actId="47"/>
        <pc:sldMkLst>
          <pc:docMk/>
          <pc:sldMk cId="3199548209" sldId="300"/>
        </pc:sldMkLst>
      </pc:sldChg>
      <pc:sldChg chg="del">
        <pc:chgData name="박경덕" userId="d41f3266-5c15-4951-874e-7f7f757e9c74" providerId="ADAL" clId="{D2071106-A042-468D-A6A8-663E69B5561E}" dt="2023-07-20T14:29:12.944" v="352" actId="47"/>
        <pc:sldMkLst>
          <pc:docMk/>
          <pc:sldMk cId="3881051020" sldId="301"/>
        </pc:sldMkLst>
      </pc:sldChg>
      <pc:sldChg chg="del">
        <pc:chgData name="박경덕" userId="d41f3266-5c15-4951-874e-7f7f757e9c74" providerId="ADAL" clId="{D2071106-A042-468D-A6A8-663E69B5561E}" dt="2023-07-20T14:29:16.368" v="355" actId="47"/>
        <pc:sldMkLst>
          <pc:docMk/>
          <pc:sldMk cId="3681264338" sldId="302"/>
        </pc:sldMkLst>
      </pc:sldChg>
      <pc:sldChg chg="del">
        <pc:chgData name="박경덕" userId="d41f3266-5c15-4951-874e-7f7f757e9c74" providerId="ADAL" clId="{D2071106-A042-468D-A6A8-663E69B5561E}" dt="2023-07-20T14:29:13.483" v="353" actId="47"/>
        <pc:sldMkLst>
          <pc:docMk/>
          <pc:sldMk cId="4236172603" sldId="303"/>
        </pc:sldMkLst>
      </pc:sldChg>
      <pc:sldChg chg="del">
        <pc:chgData name="박경덕" userId="d41f3266-5c15-4951-874e-7f7f757e9c74" providerId="ADAL" clId="{D2071106-A042-468D-A6A8-663E69B5561E}" dt="2023-07-20T14:29:17.237" v="356" actId="47"/>
        <pc:sldMkLst>
          <pc:docMk/>
          <pc:sldMk cId="1950659792" sldId="304"/>
        </pc:sldMkLst>
      </pc:sldChg>
    </pc:docChg>
  </pc:docChgLst>
  <pc:docChgLst>
    <pc:chgData name="박경덕" userId="d41f3266-5c15-4951-874e-7f7f757e9c74" providerId="ADAL" clId="{D8E3E1EC-18D4-E24E-8A68-4859438857E2}"/>
    <pc:docChg chg="modSld">
      <pc:chgData name="박경덕" userId="d41f3266-5c15-4951-874e-7f7f757e9c74" providerId="ADAL" clId="{D8E3E1EC-18D4-E24E-8A68-4859438857E2}" dt="2023-07-21T00:11:19.898" v="159" actId="113"/>
      <pc:docMkLst>
        <pc:docMk/>
      </pc:docMkLst>
      <pc:sldChg chg="modSp mod">
        <pc:chgData name="박경덕" userId="d41f3266-5c15-4951-874e-7f7f757e9c74" providerId="ADAL" clId="{D8E3E1EC-18D4-E24E-8A68-4859438857E2}" dt="2023-07-21T00:02:14.337" v="20" actId="1076"/>
        <pc:sldMkLst>
          <pc:docMk/>
          <pc:sldMk cId="1237762600" sldId="256"/>
        </pc:sldMkLst>
        <pc:spChg chg="mod">
          <ac:chgData name="박경덕" userId="d41f3266-5c15-4951-874e-7f7f757e9c74" providerId="ADAL" clId="{D8E3E1EC-18D4-E24E-8A68-4859438857E2}" dt="2023-07-21T00:02:10.981" v="19" actId="20577"/>
          <ac:spMkLst>
            <pc:docMk/>
            <pc:sldMk cId="1237762600" sldId="256"/>
            <ac:spMk id="5" creationId="{00000000-0000-0000-0000-000000000000}"/>
          </ac:spMkLst>
        </pc:spChg>
        <pc:spChg chg="mod">
          <ac:chgData name="박경덕" userId="d41f3266-5c15-4951-874e-7f7f757e9c74" providerId="ADAL" clId="{D8E3E1EC-18D4-E24E-8A68-4859438857E2}" dt="2023-07-21T00:00:37.591" v="0" actId="14100"/>
          <ac:spMkLst>
            <pc:docMk/>
            <pc:sldMk cId="1237762600" sldId="256"/>
            <ac:spMk id="6" creationId="{00000000-0000-0000-0000-000000000000}"/>
          </ac:spMkLst>
        </pc:spChg>
        <pc:picChg chg="mod">
          <ac:chgData name="박경덕" userId="d41f3266-5c15-4951-874e-7f7f757e9c74" providerId="ADAL" clId="{D8E3E1EC-18D4-E24E-8A68-4859438857E2}" dt="2023-07-21T00:02:14.337" v="20" actId="1076"/>
          <ac:picMkLst>
            <pc:docMk/>
            <pc:sldMk cId="1237762600" sldId="256"/>
            <ac:picMk id="7" creationId="{B48C0AF5-871F-A237-CAB5-19D3DC6D4350}"/>
          </ac:picMkLst>
        </pc:picChg>
      </pc:sldChg>
      <pc:sldChg chg="modSp mod">
        <pc:chgData name="박경덕" userId="d41f3266-5c15-4951-874e-7f7f757e9c74" providerId="ADAL" clId="{D8E3E1EC-18D4-E24E-8A68-4859438857E2}" dt="2023-07-21T00:01:14.264" v="12" actId="14100"/>
        <pc:sldMkLst>
          <pc:docMk/>
          <pc:sldMk cId="380412449" sldId="269"/>
        </pc:sldMkLst>
        <pc:spChg chg="mod">
          <ac:chgData name="박경덕" userId="d41f3266-5c15-4951-874e-7f7f757e9c74" providerId="ADAL" clId="{D8E3E1EC-18D4-E24E-8A68-4859438857E2}" dt="2023-07-21T00:01:14.264" v="12" actId="14100"/>
          <ac:spMkLst>
            <pc:docMk/>
            <pc:sldMk cId="380412449" sldId="269"/>
            <ac:spMk id="2" creationId="{D64C997E-4B23-7BD5-910B-0B2F2D9F7C8B}"/>
          </ac:spMkLst>
        </pc:spChg>
      </pc:sldChg>
      <pc:sldChg chg="modSp mod">
        <pc:chgData name="박경덕" userId="d41f3266-5c15-4951-874e-7f7f757e9c74" providerId="ADAL" clId="{D8E3E1EC-18D4-E24E-8A68-4859438857E2}" dt="2023-07-21T00:03:20.433" v="23" actId="14100"/>
        <pc:sldMkLst>
          <pc:docMk/>
          <pc:sldMk cId="3548539669" sldId="271"/>
        </pc:sldMkLst>
        <pc:spChg chg="mod">
          <ac:chgData name="박경덕" userId="d41f3266-5c15-4951-874e-7f7f757e9c74" providerId="ADAL" clId="{D8E3E1EC-18D4-E24E-8A68-4859438857E2}" dt="2023-07-21T00:03:20.433" v="23" actId="14100"/>
          <ac:spMkLst>
            <pc:docMk/>
            <pc:sldMk cId="3548539669" sldId="271"/>
            <ac:spMk id="5" creationId="{438A2A0A-068B-2D1D-F63B-067A434822AC}"/>
          </ac:spMkLst>
        </pc:spChg>
      </pc:sldChg>
      <pc:sldChg chg="modSp">
        <pc:chgData name="박경덕" userId="d41f3266-5c15-4951-874e-7f7f757e9c74" providerId="ADAL" clId="{D8E3E1EC-18D4-E24E-8A68-4859438857E2}" dt="2023-07-21T00:00:53.684" v="11" actId="1038"/>
        <pc:sldMkLst>
          <pc:docMk/>
          <pc:sldMk cId="3731811819" sldId="274"/>
        </pc:sldMkLst>
        <pc:spChg chg="mod">
          <ac:chgData name="박경덕" userId="d41f3266-5c15-4951-874e-7f7f757e9c74" providerId="ADAL" clId="{D8E3E1EC-18D4-E24E-8A68-4859438857E2}" dt="2023-07-21T00:00:53.684" v="11" actId="1038"/>
          <ac:spMkLst>
            <pc:docMk/>
            <pc:sldMk cId="3731811819" sldId="274"/>
            <ac:spMk id="15" creationId="{57814D0A-661A-3D0E-6F7E-10855805FA44}"/>
          </ac:spMkLst>
        </pc:spChg>
        <pc:picChg chg="mod">
          <ac:chgData name="박경덕" userId="d41f3266-5c15-4951-874e-7f7f757e9c74" providerId="ADAL" clId="{D8E3E1EC-18D4-E24E-8A68-4859438857E2}" dt="2023-07-21T00:00:53.684" v="11" actId="1038"/>
          <ac:picMkLst>
            <pc:docMk/>
            <pc:sldMk cId="3731811819" sldId="274"/>
            <ac:picMk id="16" creationId="{AA3EACD1-DCBB-9D6C-FB7D-67888A9901D8}"/>
          </ac:picMkLst>
        </pc:picChg>
      </pc:sldChg>
      <pc:sldChg chg="modSp mod">
        <pc:chgData name="박경덕" userId="d41f3266-5c15-4951-874e-7f7f757e9c74" providerId="ADAL" clId="{D8E3E1EC-18D4-E24E-8A68-4859438857E2}" dt="2023-07-21T00:11:19.898" v="159" actId="113"/>
        <pc:sldMkLst>
          <pc:docMk/>
          <pc:sldMk cId="3954604203" sldId="275"/>
        </pc:sldMkLst>
        <pc:spChg chg="mod">
          <ac:chgData name="박경덕" userId="d41f3266-5c15-4951-874e-7f7f757e9c74" providerId="ADAL" clId="{D8E3E1EC-18D4-E24E-8A68-4859438857E2}" dt="2023-07-21T00:11:19.898" v="159" actId="113"/>
          <ac:spMkLst>
            <pc:docMk/>
            <pc:sldMk cId="3954604203" sldId="275"/>
            <ac:spMk id="5" creationId="{E492815B-7198-2763-DE87-E0CC776C85F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176AE-3205-4E7D-B089-FD8D21DBE7C1}" type="datetimeFigureOut">
              <a:rPr lang="ko-KR" altLang="en-US" smtClean="0"/>
              <a:t>2023. 9. 6.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F060D-AC9A-4FAD-B838-D159359C2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450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F060D-AC9A-4FAD-B838-D159359C262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238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83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86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33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08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96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8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31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6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60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89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10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B7834-6C3D-41E2-9A4C-A32B382F41BC}" type="datetimeFigureOut">
              <a:rPr lang="ko-KR" altLang="en-US" smtClean="0"/>
              <a:t>2023. 9. 6.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35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flipV="1">
            <a:off x="531401" y="4861503"/>
            <a:ext cx="11129192" cy="63930"/>
          </a:xfrm>
          <a:custGeom>
            <a:avLst/>
            <a:gdLst>
              <a:gd name="connsiteX0" fmla="*/ 6350 w 5811647"/>
              <a:gd name="connsiteY0" fmla="*/ 6350 h 19050"/>
              <a:gd name="connsiteX1" fmla="*/ 5805297 w 5811647"/>
              <a:gd name="connsiteY1" fmla="*/ 6350 h 19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811647" h="19050">
                <a:moveTo>
                  <a:pt x="6350" y="6350"/>
                </a:moveTo>
                <a:lnTo>
                  <a:pt x="5805297" y="6350"/>
                </a:lnTo>
              </a:path>
            </a:pathLst>
          </a:custGeom>
          <a:ln w="12700">
            <a:solidFill>
              <a:srgbClr val="404040">
                <a:alpha val="7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직사각형 4"/>
          <p:cNvSpPr/>
          <p:nvPr/>
        </p:nvSpPr>
        <p:spPr>
          <a:xfrm>
            <a:off x="4159409" y="2256416"/>
            <a:ext cx="3873175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dirty="0">
                <a:latin typeface="하나2.0 B" panose="020B0303000000000000" pitchFamily="50" charset="-127"/>
                <a:ea typeface="하나2.0 B" panose="020B0303000000000000" pitchFamily="50" charset="-127"/>
              </a:rPr>
              <a:t>  하나</a:t>
            </a:r>
            <a:r>
              <a:rPr lang="en-US" altLang="ko-KR" sz="44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44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  <a:p>
            <a:pPr algn="ctr"/>
            <a:r>
              <a:rPr lang="ko-KR" altLang="en-US" sz="3200" dirty="0">
                <a:latin typeface="Hana2.0 M" panose="020B0603000000000000" pitchFamily="34" charset="-127"/>
                <a:ea typeface="Hana2.0 M" panose="020B0603000000000000" pitchFamily="34" charset="-127"/>
              </a:rPr>
              <a:t>조각 투자 중계 플랫폼</a:t>
            </a:r>
            <a:endParaRPr lang="en-US" altLang="ko-KR" sz="3200" b="1" dirty="0">
              <a:solidFill>
                <a:srgbClr val="008C8C"/>
              </a:solidFill>
              <a:latin typeface="Hana2.0 M" panose="020B0603000000000000" pitchFamily="34" charset="-127"/>
              <a:ea typeface="Hana2.0 M" panose="020B0603000000000000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72781" y="5442498"/>
            <a:ext cx="13103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하나2.0 M" panose="020B0603000000000000" pitchFamily="50" charset="-127"/>
                <a:ea typeface="하나2.0 M" panose="020B0603000000000000" pitchFamily="50" charset="-127"/>
              </a:rPr>
              <a:t>박경덕</a:t>
            </a:r>
            <a:endParaRPr lang="en-US" altLang="ko-KR" sz="2800" b="1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82466" y="4925433"/>
            <a:ext cx="5320062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2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광명융합기술교육원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 데이터분석과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하나2.0 L" panose="020B0203000000000000" pitchFamily="50" charset="-127"/>
              <a:ea typeface="하나2.0 L" panose="020B0203000000000000" pitchFamily="50" charset="-127"/>
            </a:endParaRPr>
          </a:p>
        </p:txBody>
      </p:sp>
      <p:pic>
        <p:nvPicPr>
          <p:cNvPr id="7" name="Picture 2" descr="하나금융그룹-CI&amp;하나서체">
            <a:extLst>
              <a:ext uri="{FF2B5EF4-FFF2-40B4-BE49-F238E27FC236}">
                <a16:creationId xmlns:a16="http://schemas.microsoft.com/office/drawing/2014/main" id="{B48C0AF5-871F-A237-CAB5-19D3DC6D4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12" y="2039240"/>
            <a:ext cx="894379" cy="84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73FCFDF-F3EB-1DA2-9E10-0A4C220CD73F}"/>
              </a:ext>
            </a:extLst>
          </p:cNvPr>
          <p:cNvSpPr/>
          <p:nvPr/>
        </p:nvSpPr>
        <p:spPr>
          <a:xfrm>
            <a:off x="408901" y="4925433"/>
            <a:ext cx="3414953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최종 프로젝트 수행계획서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하나2.0 L" panose="020B0203000000000000" pitchFamily="50" charset="-127"/>
              <a:ea typeface="하나2.0 L" panose="020B02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776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39483" y="550675"/>
            <a:ext cx="10079990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11612" y="550675"/>
            <a:ext cx="1737229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390" y="153410"/>
            <a:ext cx="1498808" cy="3854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ko-KR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02-5</a:t>
            </a:r>
            <a:r>
              <a:rPr lang="ko-KR" altLang="en-US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관련 기술</a:t>
            </a:r>
            <a:endParaRPr lang="en-US" altLang="zh-CN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55397-3B57-81F5-C1E5-5035F227D715}"/>
              </a:ext>
            </a:extLst>
          </p:cNvPr>
          <p:cNvSpPr/>
          <p:nvPr/>
        </p:nvSpPr>
        <p:spPr>
          <a:xfrm>
            <a:off x="10418165" y="130679"/>
            <a:ext cx="1618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하나2.0 B" panose="020B0303000000000000" pitchFamily="50" charset="-127"/>
                <a:ea typeface="하나2.0 B" panose="020B0303000000000000" pitchFamily="50" charset="-127"/>
              </a:rPr>
              <a:t>하나</a:t>
            </a:r>
            <a:r>
              <a:rPr lang="en-US" altLang="ko-KR" sz="20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20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</p:txBody>
      </p:sp>
      <p:pic>
        <p:nvPicPr>
          <p:cNvPr id="4" name="Picture 2" descr="하나금융그룹-CI&amp;하나서체">
            <a:extLst>
              <a:ext uri="{FF2B5EF4-FFF2-40B4-BE49-F238E27FC236}">
                <a16:creationId xmlns:a16="http://schemas.microsoft.com/office/drawing/2014/main" id="{E7446160-7265-2BE2-779C-DBEDC98A2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850" y="44053"/>
            <a:ext cx="482629" cy="4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11">
            <a:extLst>
              <a:ext uri="{FF2B5EF4-FFF2-40B4-BE49-F238E27FC236}">
                <a16:creationId xmlns:a16="http://schemas.microsoft.com/office/drawing/2014/main" id="{2FE7A955-F67D-32AD-3E07-63758A2C2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079035"/>
              </p:ext>
            </p:extLst>
          </p:nvPr>
        </p:nvGraphicFramePr>
        <p:xfrm>
          <a:off x="1572883" y="944877"/>
          <a:ext cx="9046233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320">
                  <a:extLst>
                    <a:ext uri="{9D8B030D-6E8A-4147-A177-3AD203B41FA5}">
                      <a16:colId xmlns:a16="http://schemas.microsoft.com/office/drawing/2014/main" val="4091875216"/>
                    </a:ext>
                  </a:extLst>
                </a:gridCol>
                <a:gridCol w="1902372">
                  <a:extLst>
                    <a:ext uri="{9D8B030D-6E8A-4147-A177-3AD203B41FA5}">
                      <a16:colId xmlns:a16="http://schemas.microsoft.com/office/drawing/2014/main" val="3284921506"/>
                    </a:ext>
                  </a:extLst>
                </a:gridCol>
                <a:gridCol w="5554541">
                  <a:extLst>
                    <a:ext uri="{9D8B030D-6E8A-4147-A177-3AD203B41FA5}">
                      <a16:colId xmlns:a16="http://schemas.microsoft.com/office/drawing/2014/main" val="57178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bg1"/>
                          </a:solidFill>
                        </a:rPr>
                        <a:t>업무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bg1"/>
                          </a:solidFill>
                        </a:rPr>
                        <a:t>분류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bg1"/>
                          </a:solidFill>
                        </a:rPr>
                        <a:t>개발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환경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679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Front-End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Language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HTML5, CSS3, </a:t>
                      </a:r>
                      <a:r>
                        <a:rPr lang="en-US" altLang="ko-Kore-KR" sz="1600" dirty="0" err="1">
                          <a:solidFill>
                            <a:srgbClr val="595959"/>
                          </a:solidFill>
                        </a:rPr>
                        <a:t>Javascript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7236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Framework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Bootstrap</a:t>
                      </a:r>
                      <a:endParaRPr lang="ko-KR" altLang="en-US" sz="160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07968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Library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jQuery</a:t>
                      </a:r>
                      <a:endParaRPr lang="ko-KR" altLang="en-US" sz="160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453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Tools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Visual Studio Code</a:t>
                      </a:r>
                      <a:endParaRPr lang="ko-KR" altLang="en-US" sz="160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7799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Back-End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Language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600" b="0" dirty="0">
                          <a:solidFill>
                            <a:srgbClr val="595959"/>
                          </a:solidFill>
                        </a:rPr>
                        <a:t>Java(JDK-11), JSP, Python(3.9)</a:t>
                      </a:r>
                      <a:endParaRPr lang="ko-Kore-KR" altLang="en-US" sz="160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7343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Framework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>
                          <a:solidFill>
                            <a:srgbClr val="595959"/>
                          </a:solidFill>
                        </a:rPr>
                        <a:t>Spring boot</a:t>
                      </a: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(2.7.14),</a:t>
                      </a: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en-US" altLang="ko-KR" sz="1600" b="0" dirty="0" err="1">
                          <a:solidFill>
                            <a:srgbClr val="595959"/>
                          </a:solidFill>
                        </a:rPr>
                        <a:t>Mybatis</a:t>
                      </a: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, Flask</a:t>
                      </a:r>
                      <a:endParaRPr lang="ko-Kore-KR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1944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Library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JSTL, Selenium</a:t>
                      </a:r>
                      <a:endParaRPr lang="ko-KR" altLang="en-US" sz="160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451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Tools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IntelliJ, </a:t>
                      </a:r>
                      <a:r>
                        <a:rPr lang="en-US" altLang="ko-Kore-KR" sz="1600" dirty="0" err="1">
                          <a:solidFill>
                            <a:srgbClr val="595959"/>
                          </a:solidFill>
                        </a:rPr>
                        <a:t>Pycharm</a:t>
                      </a:r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, SQL developer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14960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Android-App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Language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Kotlin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6396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Tools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Android Studio, Firebase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1187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Infra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OS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Ubuntu : [Microsoft Azure VM]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7778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Infra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Web Server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Nginx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2185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WAS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Tomcat 9.0.78</a:t>
                      </a:r>
                      <a:endParaRPr lang="ko-KR" altLang="en-US" sz="160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5347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DBMS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Oracle 19c : [Oracle Cloud Database]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303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178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39483" y="550675"/>
            <a:ext cx="10079990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11612" y="550675"/>
            <a:ext cx="1737229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390" y="153410"/>
            <a:ext cx="2205732" cy="3854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ko-KR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03</a:t>
            </a:r>
            <a:r>
              <a:rPr lang="ko-KR" altLang="en-US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프로젝트 수행 일정</a:t>
            </a:r>
            <a:endParaRPr lang="en-US" altLang="zh-CN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55397-3B57-81F5-C1E5-5035F227D715}"/>
              </a:ext>
            </a:extLst>
          </p:cNvPr>
          <p:cNvSpPr/>
          <p:nvPr/>
        </p:nvSpPr>
        <p:spPr>
          <a:xfrm>
            <a:off x="10418165" y="130679"/>
            <a:ext cx="1618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하나2.0 B" panose="020B0303000000000000" pitchFamily="50" charset="-127"/>
                <a:ea typeface="하나2.0 B" panose="020B0303000000000000" pitchFamily="50" charset="-127"/>
              </a:rPr>
              <a:t>하나</a:t>
            </a:r>
            <a:r>
              <a:rPr lang="en-US" altLang="ko-KR" sz="20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20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</p:txBody>
      </p:sp>
      <p:pic>
        <p:nvPicPr>
          <p:cNvPr id="4" name="Picture 2" descr="하나금융그룹-CI&amp;하나서체">
            <a:extLst>
              <a:ext uri="{FF2B5EF4-FFF2-40B4-BE49-F238E27FC236}">
                <a16:creationId xmlns:a16="http://schemas.microsoft.com/office/drawing/2014/main" id="{E7446160-7265-2BE2-779C-DBEDC98A2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850" y="44053"/>
            <a:ext cx="482629" cy="4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266F0B20-0EB5-4641-F45D-308D7220A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692581"/>
              </p:ext>
            </p:extLst>
          </p:nvPr>
        </p:nvGraphicFramePr>
        <p:xfrm>
          <a:off x="1329921" y="787640"/>
          <a:ext cx="9532158" cy="551968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85936">
                  <a:extLst>
                    <a:ext uri="{9D8B030D-6E8A-4147-A177-3AD203B41FA5}">
                      <a16:colId xmlns:a16="http://schemas.microsoft.com/office/drawing/2014/main" val="1488436207"/>
                    </a:ext>
                  </a:extLst>
                </a:gridCol>
                <a:gridCol w="1558734">
                  <a:extLst>
                    <a:ext uri="{9D8B030D-6E8A-4147-A177-3AD203B41FA5}">
                      <a16:colId xmlns:a16="http://schemas.microsoft.com/office/drawing/2014/main" val="3785885528"/>
                    </a:ext>
                  </a:extLst>
                </a:gridCol>
                <a:gridCol w="885936">
                  <a:extLst>
                    <a:ext uri="{9D8B030D-6E8A-4147-A177-3AD203B41FA5}">
                      <a16:colId xmlns:a16="http://schemas.microsoft.com/office/drawing/2014/main" val="2645389983"/>
                    </a:ext>
                  </a:extLst>
                </a:gridCol>
                <a:gridCol w="885936">
                  <a:extLst>
                    <a:ext uri="{9D8B030D-6E8A-4147-A177-3AD203B41FA5}">
                      <a16:colId xmlns:a16="http://schemas.microsoft.com/office/drawing/2014/main" val="2229460238"/>
                    </a:ext>
                  </a:extLst>
                </a:gridCol>
                <a:gridCol w="885936">
                  <a:extLst>
                    <a:ext uri="{9D8B030D-6E8A-4147-A177-3AD203B41FA5}">
                      <a16:colId xmlns:a16="http://schemas.microsoft.com/office/drawing/2014/main" val="2045603546"/>
                    </a:ext>
                  </a:extLst>
                </a:gridCol>
                <a:gridCol w="885936">
                  <a:extLst>
                    <a:ext uri="{9D8B030D-6E8A-4147-A177-3AD203B41FA5}">
                      <a16:colId xmlns:a16="http://schemas.microsoft.com/office/drawing/2014/main" val="2250824069"/>
                    </a:ext>
                  </a:extLst>
                </a:gridCol>
                <a:gridCol w="885936">
                  <a:extLst>
                    <a:ext uri="{9D8B030D-6E8A-4147-A177-3AD203B41FA5}">
                      <a16:colId xmlns:a16="http://schemas.microsoft.com/office/drawing/2014/main" val="2713683060"/>
                    </a:ext>
                  </a:extLst>
                </a:gridCol>
                <a:gridCol w="885936">
                  <a:extLst>
                    <a:ext uri="{9D8B030D-6E8A-4147-A177-3AD203B41FA5}">
                      <a16:colId xmlns:a16="http://schemas.microsoft.com/office/drawing/2014/main" val="2988006277"/>
                    </a:ext>
                  </a:extLst>
                </a:gridCol>
                <a:gridCol w="885936">
                  <a:extLst>
                    <a:ext uri="{9D8B030D-6E8A-4147-A177-3AD203B41FA5}">
                      <a16:colId xmlns:a16="http://schemas.microsoft.com/office/drawing/2014/main" val="585155858"/>
                    </a:ext>
                  </a:extLst>
                </a:gridCol>
                <a:gridCol w="885936">
                  <a:extLst>
                    <a:ext uri="{9D8B030D-6E8A-4147-A177-3AD203B41FA5}">
                      <a16:colId xmlns:a16="http://schemas.microsoft.com/office/drawing/2014/main" val="21893688"/>
                    </a:ext>
                  </a:extLst>
                </a:gridCol>
              </a:tblGrid>
              <a:tr h="335639">
                <a:tc rowSpan="2" gridSpan="2">
                  <a:txBody>
                    <a:bodyPr/>
                    <a:lstStyle/>
                    <a:p>
                      <a:pPr algn="ctr"/>
                      <a:r>
                        <a:rPr lang="ko-Kore-KR" altLang="en-US" sz="1700" dirty="0"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개발</a:t>
                      </a:r>
                      <a:r>
                        <a:rPr lang="ko-KR" altLang="en-US" sz="1700" dirty="0"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프로세스</a:t>
                      </a:r>
                      <a:endParaRPr lang="ko-Kore-KR" altLang="en-US" sz="1700" dirty="0"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9152" marR="89152" marT="44576" marB="44576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9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월</a:t>
                      </a:r>
                      <a:endParaRPr lang="ko-Kore-KR" altLang="en-US" sz="1700" dirty="0">
                        <a:solidFill>
                          <a:schemeClr val="bg1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9152" marR="89152" marT="44576" marB="44576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1</a:t>
                      </a:r>
                      <a:r>
                        <a:rPr lang="en-US" altLang="ko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0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월</a:t>
                      </a:r>
                      <a:endParaRPr lang="ko-Kore-KR" altLang="en-US" sz="1700" dirty="0">
                        <a:solidFill>
                          <a:schemeClr val="bg1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9152" marR="89152" marT="44576" marB="44576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61935"/>
                  </a:ext>
                </a:extLst>
              </a:tr>
              <a:tr h="335639">
                <a:tc gridSpan="2" vMerge="1">
                  <a:txBody>
                    <a:bodyPr/>
                    <a:lstStyle/>
                    <a:p>
                      <a:r>
                        <a:rPr lang="ko-Kore-KR" altLang="en-US" dirty="0"/>
                        <a:t>개발</a:t>
                      </a:r>
                      <a:r>
                        <a:rPr lang="ko-KR" altLang="en-US" dirty="0"/>
                        <a:t>프로세스</a:t>
                      </a:r>
                      <a:endParaRPr lang="ko-Kore-KR" altLang="en-US" dirty="0"/>
                    </a:p>
                  </a:txBody>
                  <a:tcPr>
                    <a:solidFill>
                      <a:srgbClr val="008C8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1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주</a:t>
                      </a:r>
                      <a:endParaRPr lang="ko-Kore-KR" altLang="en-US" sz="1700" dirty="0">
                        <a:solidFill>
                          <a:schemeClr val="bg1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2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주</a:t>
                      </a:r>
                      <a:endParaRPr lang="ko-Kore-KR" altLang="en-US" sz="1700" dirty="0">
                        <a:solidFill>
                          <a:schemeClr val="bg1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3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주</a:t>
                      </a:r>
                      <a:endParaRPr lang="ko-Kore-KR" altLang="en-US" sz="1700" dirty="0">
                        <a:solidFill>
                          <a:schemeClr val="bg1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4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주</a:t>
                      </a:r>
                      <a:endParaRPr lang="ko-Kore-KR" altLang="en-US" sz="1700" dirty="0">
                        <a:solidFill>
                          <a:schemeClr val="bg1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1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주</a:t>
                      </a:r>
                      <a:endParaRPr lang="ko-Kore-KR" altLang="en-US" sz="1700" dirty="0">
                        <a:solidFill>
                          <a:schemeClr val="bg1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2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주</a:t>
                      </a:r>
                      <a:endParaRPr lang="ko-Kore-KR" altLang="en-US" sz="1700" dirty="0">
                        <a:solidFill>
                          <a:schemeClr val="bg1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3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주</a:t>
                      </a:r>
                      <a:endParaRPr lang="ko-Kore-KR" altLang="en-US" sz="1700" dirty="0">
                        <a:solidFill>
                          <a:schemeClr val="bg1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4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주 </a:t>
                      </a:r>
                      <a:endParaRPr lang="ko-Kore-KR" altLang="en-US" sz="1700" dirty="0">
                        <a:solidFill>
                          <a:schemeClr val="bg1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64298"/>
                  </a:ext>
                </a:extLst>
              </a:tr>
              <a:tr h="321532">
                <a:tc rowSpan="2"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분석</a:t>
                      </a: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주제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선정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highlight>
                          <a:srgbClr val="FFFF00"/>
                        </a:highlight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8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128175"/>
                  </a:ext>
                </a:extLst>
              </a:tr>
              <a:tr h="321532"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요구사항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분석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highlight>
                          <a:srgbClr val="FFFF00"/>
                        </a:highlight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8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7513640"/>
                  </a:ext>
                </a:extLst>
              </a:tr>
              <a:tr h="321532">
                <a:tc rowSpan="4"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설계</a:t>
                      </a: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기능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설계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highlight>
                          <a:srgbClr val="FFFF00"/>
                        </a:highlight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8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456688"/>
                  </a:ext>
                </a:extLst>
              </a:tr>
              <a:tr h="321532"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ERD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highlight>
                          <a:srgbClr val="FFFF00"/>
                        </a:highlight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8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8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208228"/>
                  </a:ext>
                </a:extLst>
              </a:tr>
              <a:tr h="321532"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화면 설계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8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20155"/>
                  </a:ext>
                </a:extLst>
              </a:tr>
              <a:tr h="321532"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시스템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아키텍처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8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105105"/>
                  </a:ext>
                </a:extLst>
              </a:tr>
              <a:tr h="321532">
                <a:tc rowSpan="5"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구현</a:t>
                      </a: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개발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환경 설정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100703"/>
                  </a:ext>
                </a:extLst>
              </a:tr>
              <a:tr h="321532"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은행</a:t>
                      </a:r>
                      <a:r>
                        <a:rPr lang="en-US" altLang="ko-KR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API 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서버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673053"/>
                  </a:ext>
                </a:extLst>
              </a:tr>
              <a:tr h="554974"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부동산 시세 </a:t>
                      </a:r>
                      <a:r>
                        <a:rPr lang="ko-KR" altLang="en-US" sz="1200" dirty="0" err="1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크롤링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평가 서버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096734"/>
                  </a:ext>
                </a:extLst>
              </a:tr>
              <a:tr h="321532"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전체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</a:t>
                      </a:r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서비스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기능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68390"/>
                  </a:ext>
                </a:extLst>
              </a:tr>
              <a:tr h="266946"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관리자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기능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538495"/>
                  </a:ext>
                </a:extLst>
              </a:tr>
              <a:tr h="47056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테스트</a:t>
                      </a: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기능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테스트 및 성능 개선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45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45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927301"/>
                  </a:ext>
                </a:extLst>
              </a:tr>
              <a:tr h="321532">
                <a:tc rowSpan="2"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발표</a:t>
                      </a:r>
                    </a:p>
                  </a:txBody>
                  <a:tcPr marL="89152" marR="89152" marT="44576" marB="44576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PPT 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제작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45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248718"/>
                  </a:ext>
                </a:extLst>
              </a:tr>
              <a:tr h="321532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영상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제작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45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639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559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609710" y="2598003"/>
            <a:ext cx="297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008C8C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감사합니다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9709915A-276C-BC7D-7E56-CF5054B220AE}"/>
              </a:ext>
            </a:extLst>
          </p:cNvPr>
          <p:cNvSpPr/>
          <p:nvPr/>
        </p:nvSpPr>
        <p:spPr>
          <a:xfrm flipV="1">
            <a:off x="531401" y="4917258"/>
            <a:ext cx="11129192" cy="63930"/>
          </a:xfrm>
          <a:custGeom>
            <a:avLst/>
            <a:gdLst>
              <a:gd name="connsiteX0" fmla="*/ 6350 w 5811647"/>
              <a:gd name="connsiteY0" fmla="*/ 6350 h 19050"/>
              <a:gd name="connsiteX1" fmla="*/ 5805297 w 5811647"/>
              <a:gd name="connsiteY1" fmla="*/ 6350 h 19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811647" h="19050">
                <a:moveTo>
                  <a:pt x="6350" y="6350"/>
                </a:moveTo>
                <a:lnTo>
                  <a:pt x="5805297" y="6350"/>
                </a:lnTo>
              </a:path>
            </a:pathLst>
          </a:custGeom>
          <a:ln w="12700">
            <a:solidFill>
              <a:srgbClr val="404040">
                <a:alpha val="7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8D035-BF84-ECC0-7D85-3277B699CDA0}"/>
              </a:ext>
            </a:extLst>
          </p:cNvPr>
          <p:cNvSpPr/>
          <p:nvPr/>
        </p:nvSpPr>
        <p:spPr>
          <a:xfrm>
            <a:off x="531401" y="4981188"/>
            <a:ext cx="3388958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최종 프로젝트 수행계획서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하나2.0 L" panose="020B0203000000000000" pitchFamily="50" charset="-127"/>
              <a:ea typeface="하나2.0 L" panose="020B02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4C997E-4B23-7BD5-910B-0B2F2D9F7C8B}"/>
              </a:ext>
            </a:extLst>
          </p:cNvPr>
          <p:cNvSpPr/>
          <p:nvPr/>
        </p:nvSpPr>
        <p:spPr>
          <a:xfrm>
            <a:off x="10472781" y="5442498"/>
            <a:ext cx="11878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하나2.0 M" panose="020B0603000000000000" pitchFamily="50" charset="-127"/>
                <a:ea typeface="하나2.0 M" panose="020B0603000000000000" pitchFamily="50" charset="-127"/>
              </a:rPr>
              <a:t>박경덕</a:t>
            </a:r>
            <a:endParaRPr lang="en-US" altLang="ko-KR" sz="2800" b="1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F5FB59-05D2-4051-770F-FCD5645E5A9A}"/>
              </a:ext>
            </a:extLst>
          </p:cNvPr>
          <p:cNvSpPr/>
          <p:nvPr/>
        </p:nvSpPr>
        <p:spPr>
          <a:xfrm>
            <a:off x="6282466" y="4925433"/>
            <a:ext cx="5320062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2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광명융합기술교육원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 데이터분석과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하나2.0 L" panose="020B0203000000000000" pitchFamily="50" charset="-127"/>
              <a:ea typeface="하나2.0 L" panose="020B02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41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5118" y="2021691"/>
            <a:ext cx="10343686" cy="449507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ko-KR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</a:t>
            </a:r>
            <a:r>
              <a:rPr lang="en-US" altLang="zh-CN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1.</a:t>
            </a:r>
            <a:r>
              <a:rPr lang="en-US" altLang="zh-CN" sz="2800" dirty="0"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 </a:t>
            </a:r>
            <a:r>
              <a:rPr lang="ko-KR" altLang="en-US" sz="2800" dirty="0"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프로젝트 </a:t>
            </a: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개요 및 목표</a:t>
            </a:r>
            <a:endParaRPr lang="en-US" altLang="ko-KR" sz="2800" dirty="0">
              <a:solidFill>
                <a:srgbClr val="000000"/>
              </a:solidFill>
              <a:latin typeface="하나2.0 M" panose="020B0603000000000000" pitchFamily="50" charset="-127"/>
              <a:ea typeface="하나2.0 M" panose="020B0603000000000000" pitchFamily="50" charset="-127"/>
              <a:cs typeface="Times New Roman" pitchFamily="18" charset="0"/>
            </a:endParaRPr>
          </a:p>
          <a:p>
            <a:pPr>
              <a:lnSpc>
                <a:spcPct val="130000"/>
              </a:lnSpc>
              <a:tabLst/>
            </a:pPr>
            <a:r>
              <a:rPr lang="en-US" altLang="ko-KR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</a:t>
            </a:r>
            <a:r>
              <a:rPr lang="en-US" altLang="zh-CN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2. </a:t>
            </a: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수행내역</a:t>
            </a:r>
            <a:endParaRPr lang="en-US" altLang="ko-KR" sz="2800" dirty="0">
              <a:solidFill>
                <a:srgbClr val="000000"/>
              </a:solidFill>
              <a:latin typeface="하나2.0 M" panose="020B0603000000000000" pitchFamily="50" charset="-127"/>
              <a:ea typeface="하나2.0 M" panose="020B0603000000000000" pitchFamily="50" charset="-127"/>
              <a:cs typeface="하나 M" pitchFamily="18" charset="0"/>
            </a:endParaRPr>
          </a:p>
          <a:p>
            <a:pPr>
              <a:lnSpc>
                <a:spcPct val="130000"/>
              </a:lnSpc>
              <a:tabLst/>
            </a:pP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   </a:t>
            </a:r>
            <a:r>
              <a:rPr lang="en-US" altLang="ko-KR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02-1.</a:t>
            </a: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전체 시스템 구성도</a:t>
            </a:r>
            <a:endParaRPr lang="en-US" altLang="ko-KR" sz="2800" dirty="0">
              <a:solidFill>
                <a:srgbClr val="000000"/>
              </a:solidFill>
              <a:latin typeface="하나2.0 M" panose="020B0603000000000000" pitchFamily="50" charset="-127"/>
              <a:ea typeface="하나2.0 M" panose="020B0603000000000000" pitchFamily="50" charset="-127"/>
              <a:cs typeface="하나 M" pitchFamily="18" charset="0"/>
            </a:endParaRPr>
          </a:p>
          <a:p>
            <a:pPr>
              <a:lnSpc>
                <a:spcPct val="130000"/>
              </a:lnSpc>
              <a:tabLst/>
            </a:pP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   </a:t>
            </a:r>
            <a:r>
              <a:rPr lang="en-US" altLang="ko-KR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02-2.</a:t>
            </a: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전체 서비스 구성도</a:t>
            </a:r>
            <a:endParaRPr lang="en-US" altLang="ko-KR" sz="2800" dirty="0">
              <a:solidFill>
                <a:srgbClr val="000000"/>
              </a:solidFill>
              <a:latin typeface="하나2.0 M" panose="020B0603000000000000" pitchFamily="50" charset="-127"/>
              <a:ea typeface="하나2.0 M" panose="020B0603000000000000" pitchFamily="50" charset="-127"/>
              <a:cs typeface="하나 M" pitchFamily="18" charset="0"/>
            </a:endParaRPr>
          </a:p>
          <a:p>
            <a:pPr>
              <a:lnSpc>
                <a:spcPct val="130000"/>
              </a:lnSpc>
              <a:tabLst/>
            </a:pP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   </a:t>
            </a:r>
            <a:r>
              <a:rPr lang="en-US" altLang="ko-KR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02-3.</a:t>
            </a: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주요 기능</a:t>
            </a:r>
            <a:endParaRPr lang="en-US" altLang="ko-KR" sz="2800" dirty="0">
              <a:solidFill>
                <a:srgbClr val="000000"/>
              </a:solidFill>
              <a:latin typeface="하나2.0 M" panose="020B0603000000000000" pitchFamily="50" charset="-127"/>
              <a:ea typeface="하나2.0 M" panose="020B0603000000000000" pitchFamily="50" charset="-127"/>
              <a:cs typeface="하나 M" pitchFamily="18" charset="0"/>
            </a:endParaRPr>
          </a:p>
          <a:p>
            <a:pPr>
              <a:lnSpc>
                <a:spcPct val="130000"/>
              </a:lnSpc>
              <a:tabLst/>
            </a:pP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   </a:t>
            </a:r>
            <a:r>
              <a:rPr lang="en-US" altLang="ko-KR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02-4.</a:t>
            </a: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기능별 상세내역</a:t>
            </a:r>
            <a:endParaRPr lang="en-US" altLang="ko-KR" sz="2800" dirty="0">
              <a:solidFill>
                <a:srgbClr val="000000"/>
              </a:solidFill>
              <a:latin typeface="하나2.0 M" panose="020B0603000000000000" pitchFamily="50" charset="-127"/>
              <a:ea typeface="하나2.0 M" panose="020B0603000000000000" pitchFamily="50" charset="-127"/>
              <a:cs typeface="하나 M" pitchFamily="18" charset="0"/>
            </a:endParaRPr>
          </a:p>
          <a:p>
            <a:pPr>
              <a:lnSpc>
                <a:spcPct val="130000"/>
              </a:lnSpc>
              <a:tabLst/>
            </a:pP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   </a:t>
            </a:r>
            <a:r>
              <a:rPr lang="en-US" altLang="ko-KR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02-5.</a:t>
            </a: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관련 기술</a:t>
            </a:r>
            <a:endParaRPr lang="en-US" altLang="ko-KR" sz="2800" dirty="0">
              <a:solidFill>
                <a:srgbClr val="000000"/>
              </a:solidFill>
              <a:latin typeface="하나2.0 M" panose="020B0603000000000000" pitchFamily="50" charset="-127"/>
              <a:ea typeface="하나2.0 M" panose="020B0603000000000000" pitchFamily="50" charset="-127"/>
              <a:cs typeface="하나 M" pitchFamily="18" charset="0"/>
            </a:endParaRPr>
          </a:p>
          <a:p>
            <a:pPr>
              <a:lnSpc>
                <a:spcPct val="130000"/>
              </a:lnSpc>
              <a:tabLst/>
            </a:pPr>
            <a:r>
              <a:rPr lang="en-US" altLang="ko-KR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0</a:t>
            </a:r>
            <a:r>
              <a:rPr lang="en-US" altLang="zh-CN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3. </a:t>
            </a: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수행 일정</a:t>
            </a:r>
            <a:endParaRPr lang="en-US" altLang="ko-KR" sz="2800" dirty="0">
              <a:solidFill>
                <a:srgbClr val="000000"/>
              </a:solidFill>
              <a:latin typeface="하나2.0 M" panose="020B0603000000000000" pitchFamily="50" charset="-127"/>
              <a:ea typeface="하나2.0 M" panose="020B0603000000000000" pitchFamily="50" charset="-127"/>
              <a:cs typeface="Times New Roman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499772" y="213124"/>
            <a:ext cx="1210693" cy="8656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6600"/>
              </a:lnSpc>
              <a:tabLst/>
            </a:pPr>
            <a:r>
              <a:rPr lang="ko-KR" altLang="en-US" sz="4800" b="1" dirty="0">
                <a:solidFill>
                  <a:srgbClr val="00AAAA"/>
                </a:solidFill>
                <a:latin typeface="하나2.0 R" panose="020B0303000000000000" pitchFamily="50" charset="-127"/>
                <a:ea typeface="하나2.0 R" panose="020B0303000000000000" pitchFamily="50" charset="-127"/>
                <a:cs typeface="하나 B" pitchFamily="18" charset="0"/>
              </a:rPr>
              <a:t>목차</a:t>
            </a:r>
            <a:endParaRPr lang="en-US" altLang="zh-CN" sz="4800" b="1" dirty="0">
              <a:solidFill>
                <a:srgbClr val="00AAAA"/>
              </a:solidFill>
              <a:latin typeface="하나2.0 R" panose="020B0303000000000000" pitchFamily="50" charset="-127"/>
              <a:ea typeface="하나2.0 R" panose="020B0303000000000000" pitchFamily="50" charset="-127"/>
              <a:cs typeface="하나 B" pitchFamily="18" charset="0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9695562-445B-E580-A3C9-0430F5C42D9A}"/>
              </a:ext>
            </a:extLst>
          </p:cNvPr>
          <p:cNvCxnSpPr>
            <a:cxnSpLocks/>
          </p:cNvCxnSpPr>
          <p:nvPr/>
        </p:nvCxnSpPr>
        <p:spPr>
          <a:xfrm>
            <a:off x="507267" y="1030920"/>
            <a:ext cx="1210693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86FAD8-339B-37C2-A5C4-6A4E983ABDA6}"/>
              </a:ext>
            </a:extLst>
          </p:cNvPr>
          <p:cNvSpPr/>
          <p:nvPr/>
        </p:nvSpPr>
        <p:spPr>
          <a:xfrm>
            <a:off x="10418165" y="228114"/>
            <a:ext cx="1618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하나2.0 B" panose="020B0303000000000000" pitchFamily="50" charset="-127"/>
                <a:ea typeface="하나2.0 B" panose="020B0303000000000000" pitchFamily="50" charset="-127"/>
              </a:rPr>
              <a:t>하나</a:t>
            </a:r>
            <a:r>
              <a:rPr lang="en-US" altLang="ko-KR" sz="20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20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</p:txBody>
      </p:sp>
      <p:pic>
        <p:nvPicPr>
          <p:cNvPr id="5" name="Picture 2" descr="하나금융그룹-CI&amp;하나서체">
            <a:extLst>
              <a:ext uri="{FF2B5EF4-FFF2-40B4-BE49-F238E27FC236}">
                <a16:creationId xmlns:a16="http://schemas.microsoft.com/office/drawing/2014/main" id="{3B2649E8-2402-B2EC-F280-F16EB6BEB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952" y="111958"/>
            <a:ext cx="544426" cy="51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26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39483" y="550675"/>
            <a:ext cx="10079990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11612" y="550675"/>
            <a:ext cx="1737229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390" y="153410"/>
            <a:ext cx="2483052" cy="3854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zh-CN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01</a:t>
            </a:r>
            <a:r>
              <a:rPr lang="en-US" altLang="zh-CN" dirty="0"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 </a:t>
            </a:r>
            <a:r>
              <a:rPr lang="ko-KR" altLang="en-US" dirty="0"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프로젝트 </a:t>
            </a:r>
            <a:r>
              <a:rPr lang="ko-KR" altLang="en-US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개요 및 목표</a:t>
            </a:r>
            <a:endParaRPr lang="en-US" altLang="zh-CN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55397-3B57-81F5-C1E5-5035F227D715}"/>
              </a:ext>
            </a:extLst>
          </p:cNvPr>
          <p:cNvSpPr/>
          <p:nvPr/>
        </p:nvSpPr>
        <p:spPr>
          <a:xfrm>
            <a:off x="10418165" y="130679"/>
            <a:ext cx="1618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하나2.0 B" panose="020B0303000000000000" pitchFamily="50" charset="-127"/>
                <a:ea typeface="하나2.0 B" panose="020B0303000000000000" pitchFamily="50" charset="-127"/>
              </a:rPr>
              <a:t>하나</a:t>
            </a:r>
            <a:r>
              <a:rPr lang="en-US" altLang="ko-KR" sz="20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20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</p:txBody>
      </p:sp>
      <p:pic>
        <p:nvPicPr>
          <p:cNvPr id="4" name="Picture 2" descr="하나금융그룹-CI&amp;하나서체">
            <a:extLst>
              <a:ext uri="{FF2B5EF4-FFF2-40B4-BE49-F238E27FC236}">
                <a16:creationId xmlns:a16="http://schemas.microsoft.com/office/drawing/2014/main" id="{E7446160-7265-2BE2-779C-DBEDC98A2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850" y="44053"/>
            <a:ext cx="482629" cy="4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92815B-7198-2763-DE87-E0CC776C85FC}"/>
              </a:ext>
            </a:extLst>
          </p:cNvPr>
          <p:cNvSpPr txBox="1"/>
          <p:nvPr/>
        </p:nvSpPr>
        <p:spPr>
          <a:xfrm>
            <a:off x="94998" y="4066103"/>
            <a:ext cx="1200200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r>
              <a:rPr lang="ko-KR" altLang="en-US" sz="2400" b="1" dirty="0">
                <a:solidFill>
                  <a:srgbClr val="008C8C"/>
                </a:solidFill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조각 투자 증권 플랫폼 개발</a:t>
            </a:r>
            <a:endParaRPr lang="en-US" altLang="ko-KR" sz="2400" b="1" dirty="0">
              <a:solidFill>
                <a:srgbClr val="008C8C"/>
              </a:solidFill>
              <a:highlight>
                <a:srgbClr val="FFFF00"/>
              </a:highlight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하나2.0 M" panose="020B0603000000000000" pitchFamily="50" charset="-127"/>
                <a:ea typeface="하나2.0 M" panose="020B0603000000000000" pitchFamily="50" charset="-127"/>
              </a:rPr>
              <a:t>하나의 비싼 자산을 잘게 나누어</a:t>
            </a:r>
            <a:r>
              <a:rPr lang="en-US" altLang="ko-KR" sz="2400" dirty="0">
                <a:latin typeface="하나2.0 M" panose="020B0603000000000000" pitchFamily="50" charset="-127"/>
                <a:ea typeface="하나2.0 M" panose="020B0603000000000000" pitchFamily="50" charset="-127"/>
              </a:rPr>
              <a:t> </a:t>
            </a:r>
            <a:r>
              <a:rPr lang="ko-KR" altLang="en-US" sz="2400" dirty="0">
                <a:latin typeface="하나2.0 M" panose="020B0603000000000000" pitchFamily="50" charset="-127"/>
                <a:ea typeface="하나2.0 M" panose="020B0603000000000000" pitchFamily="50" charset="-127"/>
              </a:rPr>
              <a:t> 비교적 적은 돈으로 사고 팔 수 있는 조각 투자 증권 플랫폼</a:t>
            </a:r>
            <a:endParaRPr lang="en-US" altLang="ko-KR" sz="2400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endParaRPr lang="en-US" altLang="ko-KR" sz="2400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r>
              <a:rPr lang="ko-KR" altLang="en-US" sz="24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유망한 사업성</a:t>
            </a:r>
            <a:r>
              <a:rPr lang="en-US" altLang="ko-KR" sz="24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, </a:t>
            </a:r>
            <a:r>
              <a:rPr lang="ko-KR" altLang="en-US" sz="24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증권사 추가 수익성 기대</a:t>
            </a:r>
            <a:endParaRPr lang="en-US" altLang="ko-KR" sz="2400" b="1" dirty="0">
              <a:solidFill>
                <a:srgbClr val="008C8C"/>
              </a:solidFill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b="0" i="0" dirty="0">
                <a:solidFill>
                  <a:srgbClr val="222222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하나금융경영연구소가 발표한 글로벌 시장 전망을 토대로 추정한 결과</a:t>
            </a:r>
            <a:endParaRPr lang="en-US" altLang="ko-KR" sz="2400" b="0" i="0" dirty="0">
              <a:solidFill>
                <a:srgbClr val="222222"/>
              </a:solidFill>
              <a:effectLst/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r>
              <a:rPr lang="ko-KR" altLang="en-US" sz="2400" b="0" i="0" dirty="0">
                <a:solidFill>
                  <a:srgbClr val="222222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국내 토큰증권 시장은 </a:t>
            </a:r>
            <a:r>
              <a:rPr lang="en-US" altLang="ko-KR" sz="2400" b="1" i="0" dirty="0">
                <a:effectLst/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2024</a:t>
            </a:r>
            <a:r>
              <a:rPr lang="ko-KR" altLang="en-US" sz="2400" b="1" i="0" dirty="0">
                <a:effectLst/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년 </a:t>
            </a:r>
            <a:r>
              <a:rPr lang="en-US" altLang="ko-KR" sz="2400" b="1" i="0" dirty="0">
                <a:effectLst/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34</a:t>
            </a:r>
            <a:r>
              <a:rPr lang="ko-KR" altLang="en-US" sz="2400" b="1" i="0" dirty="0">
                <a:effectLst/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조원을 시작으로 </a:t>
            </a:r>
            <a:r>
              <a:rPr lang="en-US" altLang="ko-KR" sz="2400" b="1" i="0" dirty="0">
                <a:effectLst/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2030</a:t>
            </a:r>
            <a:r>
              <a:rPr lang="ko-KR" altLang="en-US" sz="2400" b="1" i="0" dirty="0">
                <a:effectLst/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년에는 </a:t>
            </a:r>
            <a:r>
              <a:rPr lang="en-US" altLang="ko-KR" sz="2400" b="1" i="0" dirty="0">
                <a:effectLst/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367</a:t>
            </a:r>
            <a:r>
              <a:rPr lang="ko-KR" altLang="en-US" sz="2400" b="1" i="0" dirty="0">
                <a:effectLst/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조원까지 성장할 전망</a:t>
            </a:r>
            <a:endParaRPr lang="en-US" altLang="ko-KR" sz="2400" b="1" dirty="0">
              <a:highlight>
                <a:srgbClr val="FFFF00"/>
              </a:highlight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pic>
        <p:nvPicPr>
          <p:cNvPr id="1026" name="Picture 2" descr="투자수익 배분하는 조각투자는 증권” - 국민일보">
            <a:extLst>
              <a:ext uri="{FF2B5EF4-FFF2-40B4-BE49-F238E27FC236}">
                <a16:creationId xmlns:a16="http://schemas.microsoft.com/office/drawing/2014/main" id="{76B299A8-83A9-9872-D3F8-78468838D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4" y="875641"/>
            <a:ext cx="5743894" cy="286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F8116CF-4F15-8A88-231F-A884F0BCD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694" y="712646"/>
            <a:ext cx="4042522" cy="364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1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39483" y="550675"/>
            <a:ext cx="10079990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11612" y="550675"/>
            <a:ext cx="1737229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390" y="153410"/>
            <a:ext cx="2414122" cy="3854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zh-CN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01</a:t>
            </a:r>
            <a:r>
              <a:rPr lang="en-US" altLang="zh-CN" dirty="0"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 </a:t>
            </a:r>
            <a:r>
              <a:rPr lang="ko-KR" altLang="en-US" dirty="0"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프로젝트 </a:t>
            </a:r>
            <a:r>
              <a:rPr lang="ko-KR" altLang="en-US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개요 및 목표</a:t>
            </a:r>
            <a:endParaRPr lang="en-US" altLang="zh-CN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55397-3B57-81F5-C1E5-5035F227D715}"/>
              </a:ext>
            </a:extLst>
          </p:cNvPr>
          <p:cNvSpPr/>
          <p:nvPr/>
        </p:nvSpPr>
        <p:spPr>
          <a:xfrm>
            <a:off x="10418165" y="130679"/>
            <a:ext cx="1618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하나2.0 B" panose="020B0303000000000000" pitchFamily="50" charset="-127"/>
                <a:ea typeface="하나2.0 B" panose="020B0303000000000000" pitchFamily="50" charset="-127"/>
              </a:rPr>
              <a:t>하나</a:t>
            </a:r>
            <a:r>
              <a:rPr lang="en-US" altLang="ko-KR" sz="20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20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</p:txBody>
      </p:sp>
      <p:pic>
        <p:nvPicPr>
          <p:cNvPr id="4" name="Picture 2" descr="하나금융그룹-CI&amp;하나서체">
            <a:extLst>
              <a:ext uri="{FF2B5EF4-FFF2-40B4-BE49-F238E27FC236}">
                <a16:creationId xmlns:a16="http://schemas.microsoft.com/office/drawing/2014/main" id="{E7446160-7265-2BE2-779C-DBEDC98A2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850" y="44053"/>
            <a:ext cx="482629" cy="4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92815B-7198-2763-DE87-E0CC776C85FC}"/>
              </a:ext>
            </a:extLst>
          </p:cNvPr>
          <p:cNvSpPr txBox="1"/>
          <p:nvPr/>
        </p:nvSpPr>
        <p:spPr>
          <a:xfrm>
            <a:off x="35380" y="4966704"/>
            <a:ext cx="121212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r>
              <a:rPr lang="ko-KR" altLang="en-US" sz="24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정책</a:t>
            </a:r>
            <a:r>
              <a:rPr lang="en-US" altLang="ko-KR" sz="24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/</a:t>
            </a:r>
            <a:r>
              <a:rPr lang="ko-KR" altLang="en-US" sz="24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규제 법제화 시동</a:t>
            </a:r>
            <a:endParaRPr lang="en-US" altLang="ko-KR" sz="2400" b="1" dirty="0">
              <a:solidFill>
                <a:srgbClr val="008C8C"/>
              </a:solidFill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3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금융위원회 ‘토큰 증권 발행</a:t>
            </a:r>
            <a:r>
              <a:rPr lang="en-US" altLang="ko-KR" sz="23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·</a:t>
            </a:r>
            <a:r>
              <a:rPr lang="ko-KR" altLang="en-US" sz="23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유통 규율체계 정비방안’ 의 후속 법령 개정 작업 단계적으로 추진예정</a:t>
            </a:r>
            <a:endParaRPr lang="en-US" altLang="ko-KR" sz="2300" b="0" i="0" dirty="0">
              <a:solidFill>
                <a:srgbClr val="000000"/>
              </a:solidFill>
              <a:effectLst/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300" b="0" i="0" dirty="0" err="1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혁신성</a:t>
            </a:r>
            <a:r>
              <a:rPr lang="ko-KR" altLang="en-US" sz="23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 인정되는 경우</a:t>
            </a:r>
            <a:r>
              <a:rPr lang="en-US" altLang="ko-KR" sz="23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,</a:t>
            </a:r>
            <a:r>
              <a:rPr lang="ko-KR" altLang="en-US" sz="23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 금융 규제 </a:t>
            </a:r>
            <a:r>
              <a:rPr lang="ko-KR" altLang="en-US" sz="2300" b="0" i="0" dirty="0" err="1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샌드박스를</a:t>
            </a:r>
            <a:r>
              <a:rPr lang="ko-KR" altLang="en-US" sz="23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 통한 증권 유통</a:t>
            </a:r>
            <a:r>
              <a:rPr lang="en-US" altLang="ko-KR" sz="23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,</a:t>
            </a:r>
            <a:r>
              <a:rPr lang="ko-KR" altLang="en-US" sz="23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 수익증권의 발행 유통방안 테스트</a:t>
            </a:r>
            <a:endParaRPr lang="en-US" altLang="ko-KR" sz="2300" b="0" i="0" dirty="0">
              <a:solidFill>
                <a:srgbClr val="000000"/>
              </a:solidFill>
              <a:effectLst/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61192D9-1C7E-FC3B-B192-934789E7C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05" y="678663"/>
            <a:ext cx="10079990" cy="181998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FBE40F8-6A09-6076-4F62-E6DF445D2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851" y="2616134"/>
            <a:ext cx="8810298" cy="229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0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39483" y="550675"/>
            <a:ext cx="10079990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11612" y="550675"/>
            <a:ext cx="1737229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390" y="153410"/>
            <a:ext cx="2414122" cy="3854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zh-CN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01</a:t>
            </a:r>
            <a:r>
              <a:rPr lang="en-US" altLang="zh-CN" dirty="0"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 </a:t>
            </a:r>
            <a:r>
              <a:rPr lang="ko-KR" altLang="en-US" dirty="0"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프로젝트 </a:t>
            </a:r>
            <a:r>
              <a:rPr lang="ko-KR" altLang="en-US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개요 및 목표</a:t>
            </a:r>
            <a:endParaRPr lang="en-US" altLang="zh-CN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55397-3B57-81F5-C1E5-5035F227D715}"/>
              </a:ext>
            </a:extLst>
          </p:cNvPr>
          <p:cNvSpPr/>
          <p:nvPr/>
        </p:nvSpPr>
        <p:spPr>
          <a:xfrm>
            <a:off x="10418165" y="130679"/>
            <a:ext cx="1618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하나2.0 B" panose="020B0303000000000000" pitchFamily="50" charset="-127"/>
                <a:ea typeface="하나2.0 B" panose="020B0303000000000000" pitchFamily="50" charset="-127"/>
              </a:rPr>
              <a:t>하나</a:t>
            </a:r>
            <a:r>
              <a:rPr lang="en-US" altLang="ko-KR" sz="20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20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</p:txBody>
      </p:sp>
      <p:pic>
        <p:nvPicPr>
          <p:cNvPr id="4" name="Picture 2" descr="하나금융그룹-CI&amp;하나서체">
            <a:extLst>
              <a:ext uri="{FF2B5EF4-FFF2-40B4-BE49-F238E27FC236}">
                <a16:creationId xmlns:a16="http://schemas.microsoft.com/office/drawing/2014/main" id="{E7446160-7265-2BE2-779C-DBEDC98A2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850" y="44053"/>
            <a:ext cx="482629" cy="4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92815B-7198-2763-DE87-E0CC776C85FC}"/>
              </a:ext>
            </a:extLst>
          </p:cNvPr>
          <p:cNvSpPr txBox="1"/>
          <p:nvPr/>
        </p:nvSpPr>
        <p:spPr>
          <a:xfrm>
            <a:off x="142670" y="3962755"/>
            <a:ext cx="12121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r>
              <a:rPr lang="ko-KR" altLang="en-US" sz="24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  하나 증권을 포함한 증권사를 필두로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,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 여러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IT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기업들과 협약을 맺어 토큰 증권 시장 선점을 위해 발빠르게 대응하고 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.</a:t>
            </a:r>
          </a:p>
          <a:p>
            <a:endParaRPr lang="en-US" altLang="ko-KR" sz="2400" dirty="0">
              <a:solidFill>
                <a:srgbClr val="000000"/>
              </a:solidFill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r>
              <a:rPr lang="ko-KR" altLang="en-US" sz="24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이러한 실정에 토큰 증권의 일환인 조각 투자 중계 플랫폼                    을 개발 하고자 한다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.</a:t>
            </a:r>
            <a:endParaRPr lang="ko-KR" altLang="en-US" sz="2400" b="1" dirty="0">
              <a:highlight>
                <a:srgbClr val="FFFF00"/>
              </a:highlight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D664A0-7DD0-7909-81AC-058A5ED2F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90" y="708055"/>
            <a:ext cx="5493566" cy="12113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3F9373-5956-D838-D9CB-1AB6E1A3B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654" y="900505"/>
            <a:ext cx="6115094" cy="10482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E8029C4-F429-9428-BBE3-EF0A00C5BA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670" y="2296927"/>
            <a:ext cx="6030957" cy="12882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C8F1DE5-2A5F-946D-4175-E2B993E8CA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3627" y="2302411"/>
            <a:ext cx="5931596" cy="92890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814D0A-661A-3D0E-6F7E-10855805FA44}"/>
              </a:ext>
            </a:extLst>
          </p:cNvPr>
          <p:cNvSpPr/>
          <p:nvPr/>
        </p:nvSpPr>
        <p:spPr>
          <a:xfrm>
            <a:off x="7559648" y="5438424"/>
            <a:ext cx="1618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하나2.0 B" panose="020B0303000000000000" pitchFamily="50" charset="-127"/>
                <a:ea typeface="하나2.0 B" panose="020B0303000000000000" pitchFamily="50" charset="-127"/>
              </a:rPr>
              <a:t>하나</a:t>
            </a:r>
            <a:r>
              <a:rPr lang="en-US" altLang="ko-KR" sz="20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20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</p:txBody>
      </p:sp>
      <p:pic>
        <p:nvPicPr>
          <p:cNvPr id="16" name="Picture 2" descr="하나금융그룹-CI&amp;하나서체">
            <a:extLst>
              <a:ext uri="{FF2B5EF4-FFF2-40B4-BE49-F238E27FC236}">
                <a16:creationId xmlns:a16="http://schemas.microsoft.com/office/drawing/2014/main" id="{AA3EACD1-DCBB-9D6C-FB7D-67888A990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33" y="5351798"/>
            <a:ext cx="482629" cy="4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81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39483" y="550675"/>
            <a:ext cx="10079990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11612" y="550675"/>
            <a:ext cx="1737229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390" y="153410"/>
            <a:ext cx="2478243" cy="3854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ko-KR" sz="1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02-1</a:t>
            </a:r>
            <a:r>
              <a:rPr lang="ko-KR" altLang="en-US" sz="1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전체 시스템 구성도</a:t>
            </a:r>
            <a:endParaRPr lang="en-US" altLang="ko-KR" sz="1800" dirty="0">
              <a:solidFill>
                <a:srgbClr val="000000"/>
              </a:solidFill>
              <a:latin typeface="하나2.0 M" panose="020B0603000000000000" pitchFamily="50" charset="-127"/>
              <a:ea typeface="하나2.0 M" panose="020B0603000000000000" pitchFamily="50" charset="-127"/>
              <a:cs typeface="하나 M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55397-3B57-81F5-C1E5-5035F227D715}"/>
              </a:ext>
            </a:extLst>
          </p:cNvPr>
          <p:cNvSpPr/>
          <p:nvPr/>
        </p:nvSpPr>
        <p:spPr>
          <a:xfrm>
            <a:off x="10418165" y="130679"/>
            <a:ext cx="1618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하나2.0 B" panose="020B0303000000000000" pitchFamily="50" charset="-127"/>
                <a:ea typeface="하나2.0 B" panose="020B0303000000000000" pitchFamily="50" charset="-127"/>
              </a:rPr>
              <a:t>하나</a:t>
            </a:r>
            <a:r>
              <a:rPr lang="en-US" altLang="ko-KR" sz="20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20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</p:txBody>
      </p:sp>
      <p:pic>
        <p:nvPicPr>
          <p:cNvPr id="4" name="Picture 2" descr="하나금융그룹-CI&amp;하나서체">
            <a:extLst>
              <a:ext uri="{FF2B5EF4-FFF2-40B4-BE49-F238E27FC236}">
                <a16:creationId xmlns:a16="http://schemas.microsoft.com/office/drawing/2014/main" id="{E7446160-7265-2BE2-779C-DBEDC98A2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850" y="44053"/>
            <a:ext cx="482629" cy="4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텍스트, 소프트웨어, 폰트, 컴퓨터 아이콘이(가) 표시된 사진&#10;&#10;자동 생성된 설명">
            <a:extLst>
              <a:ext uri="{FF2B5EF4-FFF2-40B4-BE49-F238E27FC236}">
                <a16:creationId xmlns:a16="http://schemas.microsoft.com/office/drawing/2014/main" id="{D0DC30CA-2BB2-E63C-BC2D-7202463AB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06" y="792844"/>
            <a:ext cx="11423787" cy="593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21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39483" y="550675"/>
            <a:ext cx="10079990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11612" y="550675"/>
            <a:ext cx="1737229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390" y="153410"/>
            <a:ext cx="2401298" cy="3854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ko-KR" sz="1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02-2</a:t>
            </a:r>
            <a:r>
              <a:rPr lang="ko-KR" altLang="en-US" sz="1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전체 서비스 구성도</a:t>
            </a:r>
            <a:endParaRPr lang="en-US" altLang="ko-KR" sz="1800" dirty="0">
              <a:solidFill>
                <a:srgbClr val="000000"/>
              </a:solidFill>
              <a:latin typeface="하나2.0 M" panose="020B0603000000000000" pitchFamily="50" charset="-127"/>
              <a:ea typeface="하나2.0 M" panose="020B0603000000000000" pitchFamily="50" charset="-127"/>
              <a:cs typeface="하나 M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55397-3B57-81F5-C1E5-5035F227D715}"/>
              </a:ext>
            </a:extLst>
          </p:cNvPr>
          <p:cNvSpPr/>
          <p:nvPr/>
        </p:nvSpPr>
        <p:spPr>
          <a:xfrm>
            <a:off x="10418165" y="130679"/>
            <a:ext cx="1618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하나2.0 B" panose="020B0303000000000000" pitchFamily="50" charset="-127"/>
                <a:ea typeface="하나2.0 B" panose="020B0303000000000000" pitchFamily="50" charset="-127"/>
              </a:rPr>
              <a:t>하나</a:t>
            </a:r>
            <a:r>
              <a:rPr lang="en-US" altLang="ko-KR" sz="20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20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</p:txBody>
      </p:sp>
      <p:pic>
        <p:nvPicPr>
          <p:cNvPr id="4" name="Picture 2" descr="하나금융그룹-CI&amp;하나서체">
            <a:extLst>
              <a:ext uri="{FF2B5EF4-FFF2-40B4-BE49-F238E27FC236}">
                <a16:creationId xmlns:a16="http://schemas.microsoft.com/office/drawing/2014/main" id="{E7446160-7265-2BE2-779C-DBEDC98A2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850" y="44053"/>
            <a:ext cx="482629" cy="4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CCCE67-FF65-7C0D-2EC0-57FC6F335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71" y="682894"/>
            <a:ext cx="11216457" cy="617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30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39483" y="550675"/>
            <a:ext cx="10079990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11612" y="550675"/>
            <a:ext cx="1737229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390" y="153410"/>
            <a:ext cx="1498808" cy="3854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zh-CN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02-</a:t>
            </a:r>
            <a:r>
              <a:rPr lang="en-US" altLang="ko-KR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3</a:t>
            </a:r>
            <a:r>
              <a:rPr lang="en-US" altLang="zh-CN" dirty="0"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주요 기능</a:t>
            </a:r>
            <a:endParaRPr lang="en-US" altLang="zh-CN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55397-3B57-81F5-C1E5-5035F227D715}"/>
              </a:ext>
            </a:extLst>
          </p:cNvPr>
          <p:cNvSpPr/>
          <p:nvPr/>
        </p:nvSpPr>
        <p:spPr>
          <a:xfrm>
            <a:off x="10418165" y="130679"/>
            <a:ext cx="1618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하나2.0 B" panose="020B0303000000000000" pitchFamily="50" charset="-127"/>
                <a:ea typeface="하나2.0 B" panose="020B0303000000000000" pitchFamily="50" charset="-127"/>
              </a:rPr>
              <a:t>하나</a:t>
            </a:r>
            <a:r>
              <a:rPr lang="en-US" altLang="ko-KR" sz="20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20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</p:txBody>
      </p:sp>
      <p:pic>
        <p:nvPicPr>
          <p:cNvPr id="4" name="Picture 2" descr="하나금융그룹-CI&amp;하나서체">
            <a:extLst>
              <a:ext uri="{FF2B5EF4-FFF2-40B4-BE49-F238E27FC236}">
                <a16:creationId xmlns:a16="http://schemas.microsoft.com/office/drawing/2014/main" id="{E7446160-7265-2BE2-779C-DBEDC98A2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850" y="44053"/>
            <a:ext cx="482629" cy="4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좋은 차트는 메시지를 정하는 데서 시작한다 | ㅍㅍㅅㅅ">
            <a:extLst>
              <a:ext uri="{FF2B5EF4-FFF2-40B4-BE49-F238E27FC236}">
                <a16:creationId xmlns:a16="http://schemas.microsoft.com/office/drawing/2014/main" id="{E6BC56C2-9B51-7ADA-B9A4-26558F27F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65180"/>
            <a:ext cx="2492844" cy="192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은행 통장 - 무료 사업개 아이콘">
            <a:extLst>
              <a:ext uri="{FF2B5EF4-FFF2-40B4-BE49-F238E27FC236}">
                <a16:creationId xmlns:a16="http://schemas.microsoft.com/office/drawing/2014/main" id="{F47ED402-053C-CD1B-D6F9-5D63CAF9B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10" y="1153926"/>
            <a:ext cx="2000942" cy="200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8A2A0A-068B-2D1D-F63B-067A434822AC}"/>
              </a:ext>
            </a:extLst>
          </p:cNvPr>
          <p:cNvSpPr txBox="1"/>
          <p:nvPr/>
        </p:nvSpPr>
        <p:spPr>
          <a:xfrm>
            <a:off x="465803" y="3058348"/>
            <a:ext cx="1864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 err="1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비대면</a:t>
            </a:r>
            <a:r>
              <a:rPr lang="ko-KR" altLang="en-US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 계좌 개설</a:t>
            </a:r>
            <a:endParaRPr lang="en-US" altLang="ko-KR" sz="1800" b="1" dirty="0">
              <a:solidFill>
                <a:srgbClr val="008C8C"/>
              </a:solidFill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BBC9E-298D-8FFE-90B3-B304B10A34CE}"/>
              </a:ext>
            </a:extLst>
          </p:cNvPr>
          <p:cNvSpPr txBox="1"/>
          <p:nvPr/>
        </p:nvSpPr>
        <p:spPr>
          <a:xfrm>
            <a:off x="6318287" y="3077640"/>
            <a:ext cx="20482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조각 투자 상품 매매</a:t>
            </a:r>
            <a:endParaRPr lang="en-US" altLang="ko-KR" sz="1800" b="1" dirty="0">
              <a:solidFill>
                <a:srgbClr val="008C8C"/>
              </a:solidFill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pic>
        <p:nvPicPr>
          <p:cNvPr id="2058" name="Picture 10" descr="투표 - 무료 손과 몸짓개 아이콘">
            <a:extLst>
              <a:ext uri="{FF2B5EF4-FFF2-40B4-BE49-F238E27FC236}">
                <a16:creationId xmlns:a16="http://schemas.microsoft.com/office/drawing/2014/main" id="{EB34E356-E719-0F21-E97E-1A3244249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159" y="1174246"/>
            <a:ext cx="1850628" cy="185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부동산 중개인 - 무료 제스처개 아이콘">
            <a:extLst>
              <a:ext uri="{FF2B5EF4-FFF2-40B4-BE49-F238E27FC236}">
                <a16:creationId xmlns:a16="http://schemas.microsoft.com/office/drawing/2014/main" id="{3C7890B3-9B96-A09D-0396-B56B00DC6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64" y="840286"/>
            <a:ext cx="2361598" cy="236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06D04C-126D-E714-81E7-7A16FFB24352}"/>
              </a:ext>
            </a:extLst>
          </p:cNvPr>
          <p:cNvSpPr txBox="1"/>
          <p:nvPr/>
        </p:nvSpPr>
        <p:spPr>
          <a:xfrm>
            <a:off x="3652192" y="3058348"/>
            <a:ext cx="1302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공모</a:t>
            </a:r>
            <a:r>
              <a:rPr lang="en-US" altLang="ko-KR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/</a:t>
            </a:r>
            <a:r>
              <a:rPr lang="ko-KR" altLang="en-US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청약</a:t>
            </a:r>
            <a:endParaRPr lang="en-US" altLang="ko-KR" sz="1800" b="1" dirty="0">
              <a:solidFill>
                <a:srgbClr val="008C8C"/>
              </a:solidFill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04640-5D45-5143-FA0C-484EC9C1D0D4}"/>
              </a:ext>
            </a:extLst>
          </p:cNvPr>
          <p:cNvSpPr txBox="1"/>
          <p:nvPr/>
        </p:nvSpPr>
        <p:spPr>
          <a:xfrm>
            <a:off x="10017266" y="3101532"/>
            <a:ext cx="1140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매각 투표</a:t>
            </a:r>
            <a:endParaRPr lang="en-US" altLang="ko-KR" sz="1800" b="1" dirty="0">
              <a:solidFill>
                <a:srgbClr val="008C8C"/>
              </a:solidFill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EE89B8-5C37-EDA9-8196-A95859B16143}"/>
              </a:ext>
            </a:extLst>
          </p:cNvPr>
          <p:cNvSpPr txBox="1"/>
          <p:nvPr/>
        </p:nvSpPr>
        <p:spPr>
          <a:xfrm>
            <a:off x="59833" y="3708072"/>
            <a:ext cx="2871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고객 신분증 인증 </a:t>
            </a:r>
            <a:r>
              <a:rPr lang="en-US" altLang="ko-KR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(OCR)</a:t>
            </a:r>
          </a:p>
          <a:p>
            <a:pPr marL="342900" indent="-342900">
              <a:buFontTx/>
              <a:buChar char="-"/>
            </a:pPr>
            <a:r>
              <a:rPr lang="ko-KR" altLang="en-US" sz="18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휴대폰 인증</a:t>
            </a:r>
            <a:endParaRPr lang="en-US" altLang="ko-KR" sz="1800" b="0" i="0" dirty="0">
              <a:solidFill>
                <a:srgbClr val="000000"/>
              </a:solidFill>
              <a:effectLst/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7170FE-3804-CCDE-4BEB-76351EB5E9C5}"/>
              </a:ext>
            </a:extLst>
          </p:cNvPr>
          <p:cNvSpPr txBox="1"/>
          <p:nvPr/>
        </p:nvSpPr>
        <p:spPr>
          <a:xfrm>
            <a:off x="2932335" y="3663055"/>
            <a:ext cx="2871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18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상장 예정 조각 투자 증권 공모 청약</a:t>
            </a:r>
            <a:endParaRPr lang="en-US" altLang="ko-KR" sz="1800" b="0" i="0" dirty="0">
              <a:solidFill>
                <a:srgbClr val="000000"/>
              </a:solidFill>
              <a:effectLst/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EF03FD-0DEE-3C8D-5BD7-76A07C07261F}"/>
              </a:ext>
            </a:extLst>
          </p:cNvPr>
          <p:cNvSpPr txBox="1"/>
          <p:nvPr/>
        </p:nvSpPr>
        <p:spPr>
          <a:xfrm>
            <a:off x="5855637" y="3663055"/>
            <a:ext cx="30757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-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실시간 조각 투자 증권 매매 </a:t>
            </a:r>
            <a:endParaRPr lang="en-US" altLang="ko-KR" sz="1800" b="0" i="0" dirty="0">
              <a:solidFill>
                <a:srgbClr val="000000"/>
              </a:solidFill>
              <a:effectLst/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    (Web</a:t>
            </a:r>
            <a:r>
              <a:rPr lang="ko-KR" altLang="en-US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Socket </a:t>
            </a:r>
            <a:r>
              <a:rPr lang="ko-KR" altLang="en-US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서버 활용</a:t>
            </a:r>
            <a:r>
              <a:rPr lang="en-US" altLang="ko-KR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963031-493B-137D-3A31-803234D11ACC}"/>
              </a:ext>
            </a:extLst>
          </p:cNvPr>
          <p:cNvSpPr txBox="1"/>
          <p:nvPr/>
        </p:nvSpPr>
        <p:spPr>
          <a:xfrm>
            <a:off x="8972551" y="3663055"/>
            <a:ext cx="30757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18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현물 대상 상품 매각 투표를 통한 매각 차익 배당금 지급</a:t>
            </a:r>
            <a:endParaRPr lang="en-US" altLang="ko-KR" sz="1800" b="0" i="0" dirty="0">
              <a:solidFill>
                <a:srgbClr val="000000"/>
              </a:solidFill>
              <a:effectLst/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2BA5F0-B9E5-2653-D3A3-8BFF27F36D59}"/>
              </a:ext>
            </a:extLst>
          </p:cNvPr>
          <p:cNvSpPr txBox="1"/>
          <p:nvPr/>
        </p:nvSpPr>
        <p:spPr>
          <a:xfrm>
            <a:off x="250222" y="5519408"/>
            <a:ext cx="13297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수익 증권 </a:t>
            </a:r>
            <a:r>
              <a:rPr lang="ko-KR" altLang="en-US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배당금 지급</a:t>
            </a:r>
            <a:r>
              <a:rPr lang="en-US" altLang="ko-KR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, </a:t>
            </a:r>
            <a:r>
              <a:rPr lang="ko-KR" altLang="en-US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토큰 모으기 </a:t>
            </a:r>
            <a:r>
              <a:rPr lang="en-US" altLang="ko-KR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(</a:t>
            </a:r>
            <a:r>
              <a:rPr lang="ko-KR" altLang="en-US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예약주문</a:t>
            </a:r>
            <a:r>
              <a:rPr lang="en-US" altLang="ko-KR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)</a:t>
            </a:r>
            <a:r>
              <a:rPr lang="en-US" altLang="ko-KR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,</a:t>
            </a:r>
            <a:r>
              <a:rPr lang="ko-KR" altLang="en-US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 </a:t>
            </a:r>
            <a:r>
              <a:rPr lang="ko-KR" altLang="en-US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마이페이지 투자 현황 시각화</a:t>
            </a:r>
            <a:r>
              <a:rPr lang="en-US" altLang="ko-KR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, </a:t>
            </a:r>
            <a:r>
              <a:rPr lang="ko-KR" altLang="en-US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관리자 </a:t>
            </a:r>
            <a:r>
              <a:rPr lang="ko-KR" altLang="en-US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페이지</a:t>
            </a:r>
            <a:r>
              <a:rPr lang="en-US" altLang="ko-KR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(</a:t>
            </a:r>
            <a:r>
              <a:rPr lang="ko-KR" altLang="en-US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공모 등록</a:t>
            </a:r>
            <a:r>
              <a:rPr lang="en-US" altLang="ko-KR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, </a:t>
            </a:r>
            <a:r>
              <a:rPr lang="ko-KR" altLang="en-US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매각 투표 등록</a:t>
            </a:r>
            <a:r>
              <a:rPr lang="en-US" altLang="ko-KR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 </a:t>
            </a:r>
            <a:r>
              <a:rPr lang="ko-KR" altLang="en-US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등</a:t>
            </a:r>
            <a:r>
              <a:rPr lang="en-US" altLang="ko-KR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)</a:t>
            </a:r>
            <a:r>
              <a:rPr lang="ko-KR" altLang="en-US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  </a:t>
            </a:r>
            <a:endParaRPr lang="en-US" altLang="ko-KR" sz="1800" b="1" dirty="0">
              <a:solidFill>
                <a:srgbClr val="008C8C"/>
              </a:solidFill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8539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39483" y="550675"/>
            <a:ext cx="10079990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11612" y="550675"/>
            <a:ext cx="1737229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390" y="153410"/>
            <a:ext cx="2123979" cy="3854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ko-KR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02-4</a:t>
            </a:r>
            <a:r>
              <a:rPr lang="ko-KR" altLang="en-US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기능별 상세내역</a:t>
            </a:r>
            <a:endParaRPr lang="en-US" altLang="zh-CN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55397-3B57-81F5-C1E5-5035F227D715}"/>
              </a:ext>
            </a:extLst>
          </p:cNvPr>
          <p:cNvSpPr/>
          <p:nvPr/>
        </p:nvSpPr>
        <p:spPr>
          <a:xfrm>
            <a:off x="10418165" y="130679"/>
            <a:ext cx="1618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하나2.0 B" panose="020B0303000000000000" pitchFamily="50" charset="-127"/>
                <a:ea typeface="하나2.0 B" panose="020B0303000000000000" pitchFamily="50" charset="-127"/>
              </a:rPr>
              <a:t>하나</a:t>
            </a:r>
            <a:r>
              <a:rPr lang="en-US" altLang="ko-KR" sz="20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20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</p:txBody>
      </p:sp>
      <p:pic>
        <p:nvPicPr>
          <p:cNvPr id="4" name="Picture 2" descr="하나금융그룹-CI&amp;하나서체">
            <a:extLst>
              <a:ext uri="{FF2B5EF4-FFF2-40B4-BE49-F238E27FC236}">
                <a16:creationId xmlns:a16="http://schemas.microsoft.com/office/drawing/2014/main" id="{E7446160-7265-2BE2-779C-DBEDC98A2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850" y="44053"/>
            <a:ext cx="482629" cy="4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0B84DD06-5B56-69B1-8800-08A7DC29D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267602"/>
              </p:ext>
            </p:extLst>
          </p:nvPr>
        </p:nvGraphicFramePr>
        <p:xfrm>
          <a:off x="1048777" y="995680"/>
          <a:ext cx="10094446" cy="486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1255">
                  <a:extLst>
                    <a:ext uri="{9D8B030D-6E8A-4147-A177-3AD203B41FA5}">
                      <a16:colId xmlns:a16="http://schemas.microsoft.com/office/drawing/2014/main" val="3284921506"/>
                    </a:ext>
                  </a:extLst>
                </a:gridCol>
                <a:gridCol w="7673191">
                  <a:extLst>
                    <a:ext uri="{9D8B030D-6E8A-4147-A177-3AD203B41FA5}">
                      <a16:colId xmlns:a16="http://schemas.microsoft.com/office/drawing/2014/main" val="57178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bg1"/>
                          </a:solidFill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6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비대면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계좌 개설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고객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신원 인증 </a:t>
                      </a:r>
                      <a:r>
                        <a:rPr lang="en-US" altLang="ko-KR" sz="1600" dirty="0">
                          <a:solidFill>
                            <a:srgbClr val="595959"/>
                          </a:solidFill>
                        </a:rPr>
                        <a:t>: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rgbClr val="595959"/>
                          </a:solidFill>
                        </a:rPr>
                        <a:t>Clova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rgbClr val="595959"/>
                          </a:solidFill>
                        </a:rPr>
                        <a:t>OCR,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rgbClr val="595959"/>
                          </a:solidFill>
                        </a:rPr>
                        <a:t>CoolSMS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rgbClr val="595959"/>
                          </a:solidFill>
                        </a:rPr>
                        <a:t>API 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활용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723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공모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청약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부동산 공모 발행</a:t>
                      </a: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전자 투표 방식의 수익자 총회를 통한 매각 결정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0796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조각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매매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조각 투자 상품에 대한 매수</a:t>
                      </a: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매도 주문 기능</a:t>
                      </a: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시세 호가 정보 제공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453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매각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투표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부동산 공모 발행</a:t>
                      </a: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전자 투표 방식의 수익자 총회를 통한 매각 결정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77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배당금 지급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실물 부동산의 월세 수입 및 매각 차익 등의 청산 배당금 등을 조각 투자자들에게 배당금으로 지급 </a:t>
                      </a:r>
                      <a:endParaRPr lang="ko-Kore-KR" altLang="en-US" sz="160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734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조각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모으기 </a:t>
                      </a:r>
                      <a:r>
                        <a:rPr lang="en-US" altLang="ko-KR" sz="1600" dirty="0">
                          <a:solidFill>
                            <a:srgbClr val="595959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예약 주문</a:t>
                      </a:r>
                      <a:r>
                        <a:rPr lang="en-US" altLang="ko-KR" sz="1600" dirty="0">
                          <a:solidFill>
                            <a:srgbClr val="595959"/>
                          </a:solidFill>
                        </a:rPr>
                        <a:t>)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매일 </a:t>
                      </a: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09</a:t>
                      </a: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시 예약 주문 기능 </a:t>
                      </a: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:</a:t>
                      </a: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en-US" altLang="ko-Kore-KR" sz="1600" b="0" dirty="0">
                          <a:solidFill>
                            <a:srgbClr val="595959"/>
                          </a:solidFill>
                        </a:rPr>
                        <a:t>Spring Scheduler</a:t>
                      </a: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ko-Kore-KR" altLang="en-US" sz="1600" b="0" dirty="0">
                          <a:solidFill>
                            <a:srgbClr val="595959"/>
                          </a:solidFill>
                        </a:rPr>
                        <a:t>활용</a:t>
                      </a: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 </a:t>
                      </a:r>
                      <a:endParaRPr lang="ko-Kore-KR" altLang="en-US" sz="160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19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조각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가격 시세 평가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조각 투자 상품의 실물 부동산 시세 확인 서비스를 통해</a:t>
                      </a: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 조각 투자 상품 실시간 시세 괴리 확인 및 투자 참고 제안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45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추천인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이벤트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지갑개설시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추천인 입력 시</a:t>
                      </a:r>
                      <a:r>
                        <a:rPr lang="en-US" altLang="ko-KR" sz="1600" dirty="0">
                          <a:solidFill>
                            <a:srgbClr val="595959"/>
                          </a:solidFill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rgbClr val="595959"/>
                          </a:solidFill>
                        </a:rPr>
                        <a:t>추천자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추천인 모두 </a:t>
                      </a:r>
                      <a:r>
                        <a:rPr lang="en-US" altLang="ko-KR" sz="1600" dirty="0">
                          <a:solidFill>
                            <a:srgbClr val="595959"/>
                          </a:solidFill>
                        </a:rPr>
                        <a:t>5000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원 지급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14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안드로이드 앱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웹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뷰 및 </a:t>
                      </a:r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배당금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지급</a:t>
                      </a:r>
                      <a:r>
                        <a:rPr lang="en-US" altLang="ko-KR" sz="1600" dirty="0">
                          <a:solidFill>
                            <a:srgbClr val="595959"/>
                          </a:solidFill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매각 완료 시 안드로이드 앱 푸시 알림 기능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218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관리자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페이지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청약 공모</a:t>
                      </a: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배당금 지급</a:t>
                      </a: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 매각 투표 등록 및 대시보드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53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마이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페이지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투자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현황 확인 및 자산 시각화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303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17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</TotalTime>
  <Words>631</Words>
  <Application>Microsoft Macintosh PowerPoint</Application>
  <PresentationFormat>와이드스크린</PresentationFormat>
  <Paragraphs>154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Hana2.0 M</vt:lpstr>
      <vt:lpstr>하나2.0 R</vt:lpstr>
      <vt:lpstr>하나2.0 M</vt:lpstr>
      <vt:lpstr>맑은 고딕</vt:lpstr>
      <vt:lpstr>하나2.0 L</vt:lpstr>
      <vt:lpstr>하나2.0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박종진</dc:creator>
  <cp:lastModifiedBy>박경덕</cp:lastModifiedBy>
  <cp:revision>260</cp:revision>
  <dcterms:created xsi:type="dcterms:W3CDTF">2021-08-14T15:16:42Z</dcterms:created>
  <dcterms:modified xsi:type="dcterms:W3CDTF">2023-09-05T15:40:39Z</dcterms:modified>
</cp:coreProperties>
</file>