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5"/>
  </p:normalViewPr>
  <p:slideViewPr>
    <p:cSldViewPr snapToGrid="0">
      <p:cViewPr varScale="1">
        <p:scale>
          <a:sx n="113" d="100"/>
          <a:sy n="11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790E-CDD0-8EBC-2341-890AC5A1B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9A06E-0DDB-6B6B-2A20-AD3EA7658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B87F-30F4-026C-47FA-8CB50F1E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648C0-1513-7426-1A3D-D5BCBCA2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B1F1-9E50-00C3-9D5F-748DEA8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1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1A28-A58C-1809-E5F5-76D30C3C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A8BEF-9184-F99F-0153-645EFBCD1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9336D-5181-AE0D-F299-D07FD4E6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64D7-3EA0-C967-A8AF-7F4C6E3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216B2-0C98-BEAD-5205-2AE85588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2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4E64C-FB65-54BA-6F15-137EFCBB4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C604F-B5F4-1EC7-F4AC-F15C08D37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5F9E6-CD11-C99E-995F-22D0CE6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63ED7-CEF3-97DD-E388-A2946592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BE0A5-C13F-F1EC-A9F9-5FADF30E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E208-DD78-271B-3F5E-C097CE22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8F160-1650-D274-545B-4CAEC255B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ADE6-5886-C1D7-AF53-85B55A7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87DF0-93C4-3B6E-97D9-D13A4962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3AA7-2125-4E99-8C14-73ACDBC5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FC6B-A9AB-8FBE-AABA-B0911D8E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9859-0CD7-38B3-364F-56A117E19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38E2C-AF30-5529-7D09-9F919491E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A2AF-5ADA-EBE3-6CFA-765636238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BE89-E646-2342-F90A-380E9A0E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0D19-5FC3-15CE-5AEC-D88D1928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C0B8-F0A9-1453-3085-808F32493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F8608-0DC8-E710-39F0-E75A12C94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6FA71-20E6-C68A-4DDC-493B73A5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CC02E-C553-BEF9-DD29-27C476AB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EF66D-2B9B-5D5D-F792-845D307F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9FAE-85B6-1C31-E8E9-F0B59425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4FDC-0676-F1CA-BD03-71AB5CA1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282E-1CFD-31A8-4B70-B963D2C23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7D79AA-44C4-A156-F31F-2C09841A9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082D9-B30F-9887-3960-06319416B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31EB2A-9AEC-D640-B77D-18CBDE8B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42357-D511-98A7-3333-54B9F807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362A1-E265-1F27-2D3A-7E945DF2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C7D9A-3DA0-FDE9-4E06-54824B94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08A90-4F13-495F-93F5-8549B3E4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5BB92-07AC-7506-F809-558CE498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FA4AA-DECD-E814-77B7-A3A3F926B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7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0C1FE-E898-CD34-5FA2-C75EB682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E1231-E652-7063-9439-81C64950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C05BB-7810-BB81-6DFC-6BCCAA2B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6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474A-A7C0-3A69-A404-4A7A52E1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519E-5BCF-96AE-97CE-C1C620F46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8C929-EE4E-D98C-96BE-CE6B921F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23244-5E9D-B1D9-EA7D-341470A3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88ACF-857D-0762-AB3B-BF07F685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17E0-7F83-9CCC-6EE5-B506ED40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D82C-0E26-5D09-7445-AEC86CA7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2FC61-41AF-839B-4F5D-8933F1648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BA77A-DC26-8D85-6674-79A4BBEEB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CED1-559D-6B8D-1CD5-02DD38619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275F7-E6AE-B892-3CD6-7C0AE95F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718AA-047C-2860-3923-269CE8CD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36548-BB48-6684-3763-C91D30CF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2BDC-468C-869E-9654-6A6207FA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7A5C-8271-D21D-1330-F10573034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17B9C-AD06-FA42-9099-AAE45D7BF460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BF58-FEFF-50C2-7793-D321FB411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5049-BE53-F422-94EF-B0142F98E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1BFC0-6736-664C-A2FA-85740EE3E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3CB9-C6C1-C2CD-C05A-02FFB751A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Vehicle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A97C9-9D5B-9CEE-3F70-BFF1C14F1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Priya Krishnamoorthy</a:t>
            </a:r>
          </a:p>
          <a:p>
            <a:r>
              <a:rPr lang="en-US" sz="2000" dirty="0">
                <a:solidFill>
                  <a:srgbClr val="C00000"/>
                </a:solidFill>
              </a:rPr>
              <a:t>TECH103 </a:t>
            </a:r>
            <a:r>
              <a:rPr lang="en-US" sz="2000" b="0" i="1" dirty="0">
                <a:solidFill>
                  <a:srgbClr val="C00000"/>
                </a:solidFill>
                <a:effectLst/>
                <a:latin typeface="Lato Extended"/>
              </a:rPr>
              <a:t>Build and Deploy Your Own LLM-Powered Application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413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9F386-AF28-5661-B429-6DE493EF8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14"/>
          <a:stretch>
            <a:fillRect/>
          </a:stretch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0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9F386-AF28-5661-B429-6DE493EF8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794" b="2794"/>
          <a:stretch/>
        </p:blipFill>
        <p:spPr>
          <a:xfrm>
            <a:off x="838200" y="704765"/>
            <a:ext cx="9953978" cy="5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7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9F386-AF28-5661-B429-6DE493EF8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40" b="340"/>
          <a:stretch/>
        </p:blipFill>
        <p:spPr>
          <a:xfrm>
            <a:off x="838200" y="704765"/>
            <a:ext cx="9953978" cy="5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7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9F386-AF28-5661-B429-6DE493EF8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10" b="2610"/>
          <a:stretch/>
        </p:blipFill>
        <p:spPr>
          <a:xfrm>
            <a:off x="838200" y="704765"/>
            <a:ext cx="9953978" cy="5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1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79F386-AF28-5661-B429-6DE493EF8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377" b="2377"/>
          <a:stretch/>
        </p:blipFill>
        <p:spPr>
          <a:xfrm>
            <a:off x="838200" y="704765"/>
            <a:ext cx="9953978" cy="50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67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</Words>
  <Application>Microsoft Macintosh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 Extended</vt:lpstr>
      <vt:lpstr>Office Theme</vt:lpstr>
      <vt:lpstr>Multi-agent Vehicle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Multi-agent Vehicle Data Analysis</dc:title>
  <dc:creator>Priya Krishnamoorthy</dc:creator>
  <cp:lastModifiedBy>Priya Krishnamoorthy</cp:lastModifiedBy>
  <cp:revision>1</cp:revision>
  <dcterms:created xsi:type="dcterms:W3CDTF">2025-05-31T20:39:25Z</dcterms:created>
  <dcterms:modified xsi:type="dcterms:W3CDTF">2025-05-31T23:49:49Z</dcterms:modified>
</cp:coreProperties>
</file>