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58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88094" y="838200"/>
            <a:ext cx="1133341" cy="42500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IN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6815" y="1263203"/>
            <a:ext cx="22809" cy="489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eparation 11"/>
          <p:cNvSpPr/>
          <p:nvPr/>
        </p:nvSpPr>
        <p:spPr>
          <a:xfrm>
            <a:off x="3466715" y="2890490"/>
            <a:ext cx="1600200" cy="685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Secondary Menu Options</a:t>
            </a:r>
            <a:endParaRPr lang="en-IN" sz="1100" dirty="0"/>
          </a:p>
          <a:p>
            <a:pPr algn="ctr"/>
            <a:endParaRPr lang="en-IN" sz="11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 flipH="1">
            <a:off x="2176145" y="3576290"/>
            <a:ext cx="1828800" cy="60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30" idx="0"/>
          </p:cNvCxnSpPr>
          <p:nvPr/>
        </p:nvCxnSpPr>
        <p:spPr>
          <a:xfrm flipH="1">
            <a:off x="3295709" y="3576290"/>
            <a:ext cx="97110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88072" y="3576290"/>
            <a:ext cx="1" cy="193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18945" y="417793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file</a:t>
            </a:r>
            <a:endParaRPr lang="en-IN" sz="1100" dirty="0"/>
          </a:p>
        </p:txBody>
      </p:sp>
      <p:cxnSp>
        <p:nvCxnSpPr>
          <p:cNvPr id="23" name="Straight Arrow Connector 22"/>
          <p:cNvCxnSpPr>
            <a:endCxn id="31" idx="0"/>
          </p:cNvCxnSpPr>
          <p:nvPr/>
        </p:nvCxnSpPr>
        <p:spPr>
          <a:xfrm>
            <a:off x="4538345" y="3576290"/>
            <a:ext cx="64939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38509" y="418589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file</a:t>
            </a:r>
            <a:endParaRPr lang="en-IN" sz="1100" dirty="0"/>
          </a:p>
        </p:txBody>
      </p:sp>
      <p:sp>
        <p:nvSpPr>
          <p:cNvPr id="31" name="Rectangle 30"/>
          <p:cNvSpPr/>
          <p:nvPr/>
        </p:nvSpPr>
        <p:spPr>
          <a:xfrm>
            <a:off x="4730538" y="418589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file</a:t>
            </a:r>
            <a:endParaRPr lang="en-IN" sz="1100" dirty="0"/>
          </a:p>
        </p:txBody>
      </p:sp>
      <p:sp>
        <p:nvSpPr>
          <p:cNvPr id="34" name="Flowchart: Preparation 33"/>
          <p:cNvSpPr/>
          <p:nvPr/>
        </p:nvSpPr>
        <p:spPr>
          <a:xfrm>
            <a:off x="3581401" y="5511770"/>
            <a:ext cx="1451860" cy="51816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IN" sz="1100" dirty="0" smtClean="0"/>
              <a:t>Operation completed</a:t>
            </a:r>
            <a:endParaRPr lang="en-IN" sz="1100" dirty="0"/>
          </a:p>
          <a:p>
            <a:pPr algn="ctr"/>
            <a:endParaRPr lang="en-IN" sz="1100" dirty="0"/>
          </a:p>
        </p:txBody>
      </p:sp>
      <p:sp>
        <p:nvSpPr>
          <p:cNvPr id="45" name="Rectangle 44"/>
          <p:cNvSpPr/>
          <p:nvPr/>
        </p:nvSpPr>
        <p:spPr>
          <a:xfrm>
            <a:off x="7239000" y="1866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Exit  from</a:t>
            </a:r>
          </a:p>
          <a:p>
            <a:pPr algn="ctr"/>
            <a:r>
              <a:rPr lang="en-US" sz="1100" dirty="0" smtClean="0"/>
              <a:t>Program</a:t>
            </a:r>
            <a:endParaRPr lang="en-IN" sz="1100" dirty="0"/>
          </a:p>
        </p:txBody>
      </p:sp>
      <p:cxnSp>
        <p:nvCxnSpPr>
          <p:cNvPr id="50" name="Straight Arrow Connector 49"/>
          <p:cNvCxnSpPr>
            <a:stCxn id="73" idx="3"/>
            <a:endCxn id="45" idx="1"/>
          </p:cNvCxnSpPr>
          <p:nvPr/>
        </p:nvCxnSpPr>
        <p:spPr>
          <a:xfrm>
            <a:off x="5033260" y="2095500"/>
            <a:ext cx="2205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99945" y="4635138"/>
            <a:ext cx="1828800" cy="87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3466715" y="4635139"/>
            <a:ext cx="840616" cy="876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2"/>
          </p:cNvCxnSpPr>
          <p:nvPr/>
        </p:nvCxnSpPr>
        <p:spPr>
          <a:xfrm flipH="1">
            <a:off x="4538345" y="4643090"/>
            <a:ext cx="649393" cy="86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eparation 72"/>
          <p:cNvSpPr/>
          <p:nvPr/>
        </p:nvSpPr>
        <p:spPr>
          <a:xfrm>
            <a:off x="3433060" y="1752600"/>
            <a:ext cx="1600200" cy="685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Welcome </a:t>
            </a:r>
            <a:r>
              <a:rPr lang="en-US" sz="1100" dirty="0"/>
              <a:t>Screen and Main </a:t>
            </a:r>
            <a:r>
              <a:rPr lang="en-US" sz="1100" dirty="0" smtClean="0"/>
              <a:t>Menu Options</a:t>
            </a:r>
            <a:endParaRPr lang="en-IN" sz="1100" dirty="0"/>
          </a:p>
          <a:p>
            <a:pPr algn="ctr"/>
            <a:endParaRPr lang="en-IN" sz="11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4267513" y="2419651"/>
            <a:ext cx="22809" cy="489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2" idx="1"/>
          </p:cNvCxnSpPr>
          <p:nvPr/>
        </p:nvCxnSpPr>
        <p:spPr>
          <a:xfrm flipH="1">
            <a:off x="2286000" y="3233390"/>
            <a:ext cx="1180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286000" y="2095500"/>
            <a:ext cx="0" cy="113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73" idx="1"/>
          </p:cNvCxnSpPr>
          <p:nvPr/>
        </p:nvCxnSpPr>
        <p:spPr>
          <a:xfrm>
            <a:off x="2286000" y="2095500"/>
            <a:ext cx="114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3"/>
          </p:cNvCxnSpPr>
          <p:nvPr/>
        </p:nvCxnSpPr>
        <p:spPr>
          <a:xfrm>
            <a:off x="5033261" y="5770850"/>
            <a:ext cx="1443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7000" y="3233390"/>
            <a:ext cx="1" cy="253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" idx="3"/>
          </p:cNvCxnSpPr>
          <p:nvPr/>
        </p:nvCxnSpPr>
        <p:spPr>
          <a:xfrm>
            <a:off x="5066915" y="3233390"/>
            <a:ext cx="1410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5" idx="2"/>
          </p:cNvCxnSpPr>
          <p:nvPr/>
        </p:nvCxnSpPr>
        <p:spPr>
          <a:xfrm>
            <a:off x="7696200" y="2324100"/>
            <a:ext cx="0" cy="89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7129529" y="3215595"/>
            <a:ext cx="1133341" cy="42500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9661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Dubey</dc:creator>
  <cp:lastModifiedBy>Pradeep Dubey</cp:lastModifiedBy>
  <cp:revision>7</cp:revision>
  <dcterms:created xsi:type="dcterms:W3CDTF">2006-08-16T00:00:00Z</dcterms:created>
  <dcterms:modified xsi:type="dcterms:W3CDTF">2022-07-20T03:58:19Z</dcterms:modified>
</cp:coreProperties>
</file>