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AC0E4-A565-4DDB-96C0-28B592ED3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E941E5-1890-470E-9327-5057BE13B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534078-86A1-4962-A943-F79449B5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AF724-ACCB-472B-976F-8C45DC42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86DA1-2DA6-4AE7-AF02-043EB16A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68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18D2B-C4CC-40A6-9486-96CEE855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6A961E-9032-419B-844B-76BD87AB6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C9E8A-AB14-4E3D-9333-61940E95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C9224-9128-4C2E-ACF9-2A98EFC0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8F091-52A2-43AE-9711-67B8308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6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92D76B-6149-4D92-9986-6BEB8776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3A4E03-41F3-4BD3-896A-3B90475EA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7D542-504C-4748-816B-6CC55573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D5AD7-6810-4C98-B07D-D0FEAC4D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45D30-901E-4AB3-9AF5-39046BA8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DFCA1-2544-44AE-8DFC-8D9D0E99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9A5F1-B7E1-4483-AA37-ED9BF9E5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08DCA8-A45C-4B44-8052-5CA640C5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95A979-6E0A-4C1C-91E0-4FE621EC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3287A-D39E-47F2-9135-3736B32B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7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E40A8-5F7B-4AFB-9DF4-DEDC1AEE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145EC2-839E-4C0A-B462-4E34EEFC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C385F7-4A89-4A85-B9ED-80059DC3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3B037-86C1-4C33-A537-742AF746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8EB4A-39EF-43AE-82C5-5946F170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9F28D-87E0-48F2-8F63-5A45C429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75682-C747-4E5B-924B-1C05B955B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5CDDBA-69F0-49E5-90C8-0068C39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EBFCC3-DB96-4E33-B2B3-75844183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81DF6-7C11-498D-8C93-A90F80D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D394BC-F6C8-46CD-B803-3F1F776D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03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7468-1D6D-4441-8FDA-8E9582E1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599EA-9EBD-4F30-80CF-9314C420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AEC6BA-2718-4426-B307-62DEA5E1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A9D349-43D4-49C2-9646-B4C461B82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512BB1-AC9F-4ACC-B618-9E78FE187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26D6E5-C3A2-4334-9022-0233C523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3F3BD4-5C6E-403E-97B4-9D24139A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3EE75A-5BC9-4DC4-BD3A-1A555E68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0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43263-E342-4D1E-B5F9-13B0E4B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E6916E-7E45-4693-98D8-7B3E7C5B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FE678E-DD19-4986-99DE-5411B019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94C1E7-A773-4055-B0F0-9309C5AB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94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E645C3-6E8E-4DF6-885E-75FCAA17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C49A82-AB59-4538-BF21-8A09D323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C5DF3C-4FE3-457D-BD87-DCE7449A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3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906E9-48D3-428F-85E6-D739375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D6BDF-3FA7-4336-8308-EC909257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7A672F-56FE-40A4-85AC-24044D5F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634D81-2E17-4BB1-AF15-C91FBDDB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4E92C-98CE-40EC-AF71-2C559E44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4B2BB8-DFDF-4AC0-B0DC-326A4762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792B4-68A9-41AC-BD03-C04AB0B4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028368-5ADF-4652-9AFB-647956088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A69F27-0EED-41F4-8C76-954D172B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A8B34-C0EB-4B39-9040-1509DEEA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ED4E2F-409B-4B09-B496-305FA4CA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02AEE-94A2-4237-84A4-F4831707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4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0CD7E4-1F65-4891-B35A-21113BF1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8F5C65-AA8E-4E9F-8781-A1DD0D45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C582D-7C3C-41A2-B243-4B3CE302F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E4E9-B9F1-4B01-B350-E52B1748509E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65847-6783-402E-A61D-952AAA185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78F508-0EDF-4071-AC3C-8366FDA6A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36A7-ADF3-4AC9-ADF2-5F315D2D6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40144AA-3D03-404C-A695-B3CD4080A929}"/>
              </a:ext>
            </a:extLst>
          </p:cNvPr>
          <p:cNvSpPr/>
          <p:nvPr/>
        </p:nvSpPr>
        <p:spPr>
          <a:xfrm>
            <a:off x="2150211" y="2522048"/>
            <a:ext cx="429699" cy="180932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F06C5F2-4F6A-4B70-AD81-3056E74DA03E}"/>
              </a:ext>
            </a:extLst>
          </p:cNvPr>
          <p:cNvSpPr/>
          <p:nvPr/>
        </p:nvSpPr>
        <p:spPr>
          <a:xfrm>
            <a:off x="570641" y="433137"/>
            <a:ext cx="3588848" cy="1980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Basisdatensatz</a:t>
            </a:r>
          </a:p>
        </p:txBody>
      </p:sp>
      <p:sp>
        <p:nvSpPr>
          <p:cNvPr id="5" name="Pfeil: nach oben und unten 4">
            <a:extLst>
              <a:ext uri="{FF2B5EF4-FFF2-40B4-BE49-F238E27FC236}">
                <a16:creationId xmlns:a16="http://schemas.microsoft.com/office/drawing/2014/main" id="{0AF43A79-2061-4E6C-B51D-B606F8A80D15}"/>
              </a:ext>
            </a:extLst>
          </p:cNvPr>
          <p:cNvSpPr/>
          <p:nvPr/>
        </p:nvSpPr>
        <p:spPr>
          <a:xfrm>
            <a:off x="240632" y="433137"/>
            <a:ext cx="330009" cy="1980054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" name="Pfeil: nach links und rechts 5">
            <a:extLst>
              <a:ext uri="{FF2B5EF4-FFF2-40B4-BE49-F238E27FC236}">
                <a16:creationId xmlns:a16="http://schemas.microsoft.com/office/drawing/2014/main" id="{F9B6FA86-7C17-4C18-8645-318BB261B30B}"/>
              </a:ext>
            </a:extLst>
          </p:cNvPr>
          <p:cNvSpPr/>
          <p:nvPr/>
        </p:nvSpPr>
        <p:spPr>
          <a:xfrm>
            <a:off x="570641" y="75627"/>
            <a:ext cx="3588848" cy="330009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CA7D1D9C-B4C9-46F2-8C94-359D8A7F4148}"/>
              </a:ext>
            </a:extLst>
          </p:cNvPr>
          <p:cNvSpPr/>
          <p:nvPr/>
        </p:nvSpPr>
        <p:spPr>
          <a:xfrm rot="16200000">
            <a:off x="5458897" y="184482"/>
            <a:ext cx="429699" cy="242236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E8EA79-A762-4C5B-8DF4-A95710BD6573}"/>
              </a:ext>
            </a:extLst>
          </p:cNvPr>
          <p:cNvSpPr/>
          <p:nvPr/>
        </p:nvSpPr>
        <p:spPr>
          <a:xfrm>
            <a:off x="570640" y="4331369"/>
            <a:ext cx="3588848" cy="1980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F3679F-656A-4EA1-9488-6B9702A2DF50}"/>
              </a:ext>
            </a:extLst>
          </p:cNvPr>
          <p:cNvSpPr/>
          <p:nvPr/>
        </p:nvSpPr>
        <p:spPr>
          <a:xfrm>
            <a:off x="570639" y="4331369"/>
            <a:ext cx="3588847" cy="1416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-reduzierter Datensatz </a:t>
            </a:r>
          </a:p>
        </p:txBody>
      </p:sp>
      <p:sp>
        <p:nvSpPr>
          <p:cNvPr id="10" name="Pfeil: nach oben und unten 9">
            <a:extLst>
              <a:ext uri="{FF2B5EF4-FFF2-40B4-BE49-F238E27FC236}">
                <a16:creationId xmlns:a16="http://schemas.microsoft.com/office/drawing/2014/main" id="{D9EB4E8F-D58C-4DFB-BBC9-B67FD30C07F2}"/>
              </a:ext>
            </a:extLst>
          </p:cNvPr>
          <p:cNvSpPr/>
          <p:nvPr/>
        </p:nvSpPr>
        <p:spPr>
          <a:xfrm>
            <a:off x="240628" y="4331369"/>
            <a:ext cx="330009" cy="1416288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336FDA-4E91-4202-B092-D6DB2425272E}"/>
              </a:ext>
            </a:extLst>
          </p:cNvPr>
          <p:cNvSpPr/>
          <p:nvPr/>
        </p:nvSpPr>
        <p:spPr>
          <a:xfrm>
            <a:off x="1795278" y="3038834"/>
            <a:ext cx="1139563" cy="47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  <a:p>
            <a:pPr algn="ctr"/>
            <a:r>
              <a:rPr lang="de-DE" dirty="0"/>
              <a:t>Clustering</a:t>
            </a: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5507A642-BFFC-4942-B818-24EC426E988D}"/>
              </a:ext>
            </a:extLst>
          </p:cNvPr>
          <p:cNvSpPr/>
          <p:nvPr/>
        </p:nvSpPr>
        <p:spPr>
          <a:xfrm>
            <a:off x="570638" y="6373300"/>
            <a:ext cx="3588848" cy="330009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39978D-702D-468B-A8F5-1F0369B3BDC4}"/>
              </a:ext>
            </a:extLst>
          </p:cNvPr>
          <p:cNvSpPr/>
          <p:nvPr/>
        </p:nvSpPr>
        <p:spPr>
          <a:xfrm>
            <a:off x="7110090" y="405636"/>
            <a:ext cx="3588848" cy="1980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A4FE93-8E34-4ACC-8543-E7D0B03D17BE}"/>
              </a:ext>
            </a:extLst>
          </p:cNvPr>
          <p:cNvSpPr/>
          <p:nvPr/>
        </p:nvSpPr>
        <p:spPr>
          <a:xfrm>
            <a:off x="7110087" y="405635"/>
            <a:ext cx="2721432" cy="1980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PCA-reduzierter Datensatz</a:t>
            </a:r>
          </a:p>
        </p:txBody>
      </p:sp>
      <p:sp>
        <p:nvSpPr>
          <p:cNvPr id="15" name="Pfeil: nach oben und unten 14">
            <a:extLst>
              <a:ext uri="{FF2B5EF4-FFF2-40B4-BE49-F238E27FC236}">
                <a16:creationId xmlns:a16="http://schemas.microsoft.com/office/drawing/2014/main" id="{DAD0F4AD-2FEC-415B-ABBD-B0A1C592B198}"/>
              </a:ext>
            </a:extLst>
          </p:cNvPr>
          <p:cNvSpPr/>
          <p:nvPr/>
        </p:nvSpPr>
        <p:spPr>
          <a:xfrm>
            <a:off x="10815814" y="405635"/>
            <a:ext cx="330009" cy="1980054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9B7C92AA-8268-4FCD-8CCC-219A9304FF94}"/>
              </a:ext>
            </a:extLst>
          </p:cNvPr>
          <p:cNvSpPr/>
          <p:nvPr/>
        </p:nvSpPr>
        <p:spPr>
          <a:xfrm>
            <a:off x="7110088" y="75627"/>
            <a:ext cx="2721431" cy="330009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2411D1E-FC92-4EFE-B055-026633767ED8}"/>
              </a:ext>
            </a:extLst>
          </p:cNvPr>
          <p:cNvSpPr/>
          <p:nvPr/>
        </p:nvSpPr>
        <p:spPr>
          <a:xfrm>
            <a:off x="5103964" y="1136124"/>
            <a:ext cx="1139563" cy="47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5C21EB9-13E2-40C0-9932-6B6E1D6CB242}"/>
              </a:ext>
            </a:extLst>
          </p:cNvPr>
          <p:cNvSpPr/>
          <p:nvPr/>
        </p:nvSpPr>
        <p:spPr>
          <a:xfrm>
            <a:off x="7110090" y="4331370"/>
            <a:ext cx="3588848" cy="1980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16287B4-5FBD-42A1-8AF3-F4511EC76F8B}"/>
              </a:ext>
            </a:extLst>
          </p:cNvPr>
          <p:cNvSpPr/>
          <p:nvPr/>
        </p:nvSpPr>
        <p:spPr>
          <a:xfrm>
            <a:off x="7110087" y="4331369"/>
            <a:ext cx="2721432" cy="1416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- und PCA-reduzierter Datensatz</a:t>
            </a: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E2A85F62-EB90-40B3-9995-54936265050A}"/>
              </a:ext>
            </a:extLst>
          </p:cNvPr>
          <p:cNvSpPr/>
          <p:nvPr/>
        </p:nvSpPr>
        <p:spPr>
          <a:xfrm>
            <a:off x="7110088" y="4001361"/>
            <a:ext cx="2721431" cy="330009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3" name="Pfeil: nach oben und unten 22">
            <a:extLst>
              <a:ext uri="{FF2B5EF4-FFF2-40B4-BE49-F238E27FC236}">
                <a16:creationId xmlns:a16="http://schemas.microsoft.com/office/drawing/2014/main" id="{81156536-5DA7-43BD-B2AE-7BB8620E6B03}"/>
              </a:ext>
            </a:extLst>
          </p:cNvPr>
          <p:cNvSpPr/>
          <p:nvPr/>
        </p:nvSpPr>
        <p:spPr>
          <a:xfrm>
            <a:off x="10774559" y="4331369"/>
            <a:ext cx="330009" cy="1416288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AA14FE11-2BB8-4C8E-8082-7D7C94360AD6}"/>
              </a:ext>
            </a:extLst>
          </p:cNvPr>
          <p:cNvSpPr/>
          <p:nvPr/>
        </p:nvSpPr>
        <p:spPr>
          <a:xfrm rot="18123911">
            <a:off x="5353371" y="1781368"/>
            <a:ext cx="429699" cy="308887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0CAF342-4A6B-4A47-A338-10E868FC551F}"/>
              </a:ext>
            </a:extLst>
          </p:cNvPr>
          <p:cNvSpPr/>
          <p:nvPr/>
        </p:nvSpPr>
        <p:spPr>
          <a:xfrm rot="1906596">
            <a:off x="5064461" y="2801640"/>
            <a:ext cx="1139563" cy="47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2441029-116E-43FE-93E5-88240BA5731E}"/>
              </a:ext>
            </a:extLst>
          </p:cNvPr>
          <p:cNvSpPr/>
          <p:nvPr/>
        </p:nvSpPr>
        <p:spPr>
          <a:xfrm rot="1964763">
            <a:off x="4047508" y="3291495"/>
            <a:ext cx="2644948" cy="47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238689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Dammrath</dc:creator>
  <cp:lastModifiedBy>Martin Dammrath</cp:lastModifiedBy>
  <cp:revision>2</cp:revision>
  <dcterms:created xsi:type="dcterms:W3CDTF">2018-05-15T19:42:35Z</dcterms:created>
  <dcterms:modified xsi:type="dcterms:W3CDTF">2018-05-15T19:49:02Z</dcterms:modified>
</cp:coreProperties>
</file>