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9" r:id="rId5"/>
    <p:sldId id="258" r:id="rId6"/>
    <p:sldId id="259" r:id="rId7"/>
    <p:sldId id="261" r:id="rId8"/>
    <p:sldId id="270" r:id="rId9"/>
    <p:sldId id="267" r:id="rId10"/>
    <p:sldId id="264" r:id="rId11"/>
    <p:sldId id="266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1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32" y="46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D6A78-42EB-472A-8D3E-D4B52D458A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5C9F4C-D72D-4990-B68A-16E60D8315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51E50C-D549-4315-B0A7-4E00EF0AB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B2D54-0333-4C27-96F2-AB15D47106A7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BAB7F4-B944-4016-A92C-BF8E18C92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3FCBB5-C725-426E-997E-1E1FEB0F1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DC80B-796E-4F81-B83A-865B4E705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682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CA1C8-329D-4658-A615-18FECFC2F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5240FD-5D3A-4427-97AB-77E43BDCFC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1C8E3E-3730-476C-AFA8-8E1006B23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B2D54-0333-4C27-96F2-AB15D47106A7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40D126-C483-46F1-98FF-B29C5C113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880A79-BF52-4BEC-A3F9-66BB569CF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DC80B-796E-4F81-B83A-865B4E705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881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B75BED-27E1-4EFC-86F8-6F7DF5B57A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3AB979-7724-4E64-AFD4-C7918F0FC7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6BF015-57E8-4EA7-BFE5-95FD9982B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B2D54-0333-4C27-96F2-AB15D47106A7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AECEE8-BB24-4CFD-BB74-B2508690F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97EC0F-56BD-4236-92F5-AAC6D5D1F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DC80B-796E-4F81-B83A-865B4E705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990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CB996-D986-46C8-98B3-9EBAAF079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9C5E43-A8AE-47F9-BEBF-CF9F56D0FD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56DA89-EF24-453B-AD93-9A703E70B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B2D54-0333-4C27-96F2-AB15D47106A7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56D306-1A96-422A-BFF0-F9183D7A7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7EDC3A-4D1F-41AD-BBA2-18666878D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DC80B-796E-4F81-B83A-865B4E705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368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C85B3-07BF-4299-BA60-FF371C370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21A2AC-EB8E-441D-B697-7965AA3497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491E12-01EE-473C-8199-59F880309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B2D54-0333-4C27-96F2-AB15D47106A7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124135-3077-460A-8FDD-6890A84C7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6C46B7-92D3-45FA-8CBF-0941EFC9C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DC80B-796E-4F81-B83A-865B4E705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946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06471-5320-4A22-8390-075F4A1FF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106078-2542-4D3D-8784-E874999B4C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3F22AD-F6D4-4043-9712-E13B62F52F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179B9F-AFA5-43C2-A8C2-3F1FD539B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B2D54-0333-4C27-96F2-AB15D47106A7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C0B601-DA23-47FE-971B-2034AC5A5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810DF4-ECF5-4262-B306-612882476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DC80B-796E-4F81-B83A-865B4E705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709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CB556-0085-48FC-863E-A2E6324F6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B206C6-4396-4B11-A786-D1C3B76092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F99662-D799-411A-937E-C4E1FC78C5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49F683-B2C2-4A02-B3D4-6FC91E9AD7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9AA7D8-8F86-4BDB-B2B2-6D1EF61A15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7A4908-5533-498A-A315-CAECFD015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B2D54-0333-4C27-96F2-AB15D47106A7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C67D96-5F9B-4D1D-AA77-00AEB83D8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14962F-205F-4D5D-8D83-B0E0FC86E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DC80B-796E-4F81-B83A-865B4E705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415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01988-EE8E-41F4-BE12-C94978292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98F3A0-16DD-40E9-BA23-A9D6241ED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B2D54-0333-4C27-96F2-AB15D47106A7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21FF65-A14D-4521-9F48-ACBA7404A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4B7C0B-8BCE-4EB0-8AC3-66D317387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DC80B-796E-4F81-B83A-865B4E705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545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3B8C60-9ADE-4AD8-A295-1FBFA0C5A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B2D54-0333-4C27-96F2-AB15D47106A7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AB6ED1-868B-4BF4-85FE-058DF88A7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6DDE0E-D1D5-470F-8B79-BCF8FCE44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DC80B-796E-4F81-B83A-865B4E705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835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8C7C5-AB69-466E-A07E-E069DB2D1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A5474B-D3B9-47B8-98E8-919B19D4F1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DE1326-9D15-4B02-9A37-07E4652B5A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003B56-57BC-488F-9E8D-7A651294F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B2D54-0333-4C27-96F2-AB15D47106A7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A8F3E9-6785-4C82-99A5-AD7939EFE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205EAF-7572-47D4-B3FB-D6574B8C7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DC80B-796E-4F81-B83A-865B4E705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491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4533A-DE9E-4630-AA71-F95856F15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CEC58E-7FA7-42E6-BB6B-146FBB2C21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75A5A5-7FA7-4F1E-A847-34B88A2040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50C232-E50B-4F11-990F-0926D4528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B2D54-0333-4C27-96F2-AB15D47106A7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F6CE43-3BB4-4F35-BB72-AEFBC4964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79DDA4-88C2-4135-8F46-A3582EE6F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DC80B-796E-4F81-B83A-865B4E705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407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6F8D76-72E0-404F-B9DD-7728064EA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E5B238-BF52-4139-BD4F-6C2B983B20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A69B73-A3C6-429C-83FA-A87351BBEE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CB2D54-0333-4C27-96F2-AB15D47106A7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27D5A9-A91A-4B60-8ED6-51CDE96966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6860AA-2824-4175-A8CD-D6FFA1D389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4DC80B-796E-4F81-B83A-865B4E705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809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DEC0E9E-24FB-4D85-94D2-AFC5FA56F9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6766" y="0"/>
            <a:ext cx="543846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1615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05E712A-09BE-4555-9D98-529715EF44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3239" y="0"/>
            <a:ext cx="518552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4668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EA2F4C3-F449-44B2-9D15-3DE172E348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1767" y="0"/>
            <a:ext cx="496846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238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2FAA8A8-4871-4025-8D68-A7FE7DAE8E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7243" y="0"/>
            <a:ext cx="52575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269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8C82A8C-A9F0-4606-BECB-B086872D89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9450" y="57150"/>
            <a:ext cx="5753100" cy="674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82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CEDC1FF-AD87-41C5-94EA-0782BB8A0B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3198" y="0"/>
            <a:ext cx="488560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857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8DE62D2-3460-4309-ADA6-A020A050B1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4687" y="0"/>
            <a:ext cx="5762625" cy="622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374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A72C827-9719-4C57-BC38-ED804A20F5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4651" y="0"/>
            <a:ext cx="522269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4304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E9C7CEC-1005-4686-9033-3F2D1B0311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8658" y="0"/>
            <a:ext cx="559468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0677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93AF37D-B0EA-456E-801F-FE1D3CA2B2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1362" y="0"/>
            <a:ext cx="5629275" cy="659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6783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A72C827-9719-4C57-BC38-ED804A20F5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4651" y="0"/>
            <a:ext cx="522269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5990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96D43B4-8778-4780-BABB-7986673539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8966" y="0"/>
            <a:ext cx="52740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284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2922</TotalTime>
  <Words>0</Words>
  <Application>Microsoft Office PowerPoint</Application>
  <PresentationFormat>Widescreen</PresentationFormat>
  <Paragraphs>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Patrick Kellogg</dc:creator>
  <cp:lastModifiedBy>Patrick Kellogg</cp:lastModifiedBy>
  <cp:revision>59</cp:revision>
  <dcterms:created xsi:type="dcterms:W3CDTF">2020-04-06T12:19:16Z</dcterms:created>
  <dcterms:modified xsi:type="dcterms:W3CDTF">2020-05-13T19:24:01Z</dcterms:modified>
</cp:coreProperties>
</file>