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58" r:id="rId6"/>
    <p:sldId id="259" r:id="rId7"/>
    <p:sldId id="261" r:id="rId8"/>
    <p:sldId id="270" r:id="rId9"/>
    <p:sldId id="267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6A78-42EB-472A-8D3E-D4B52D458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C9F4C-D72D-4990-B68A-16E60D831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1E50C-D549-4315-B0A7-4E00EF0A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2D54-0333-4C27-96F2-AB15D47106A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AB7F4-B944-4016-A92C-BF8E18C9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FCBB5-C725-426E-997E-1E1FEB0F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80B-796E-4F81-B83A-865B4E70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8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A1C8-329D-4658-A615-18FECFC2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240FD-5D3A-4427-97AB-77E43BDCF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C8E3E-3730-476C-AFA8-8E1006B2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2D54-0333-4C27-96F2-AB15D47106A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0D126-C483-46F1-98FF-B29C5C11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80A79-BF52-4BEC-A3F9-66BB569C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80B-796E-4F81-B83A-865B4E70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8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75BED-27E1-4EFC-86F8-6F7DF5B57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AB979-7724-4E64-AFD4-C7918F0FC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BF015-57E8-4EA7-BFE5-95FD9982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2D54-0333-4C27-96F2-AB15D47106A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ECEE8-BB24-4CFD-BB74-B2508690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7EC0F-56BD-4236-92F5-AAC6D5D1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80B-796E-4F81-B83A-865B4E70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9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B996-D986-46C8-98B3-9EBAAF07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C5E43-A8AE-47F9-BEBF-CF9F56D0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6DA89-EF24-453B-AD93-9A703E70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2D54-0333-4C27-96F2-AB15D47106A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6D306-1A96-422A-BFF0-F9183D7A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EDC3A-4D1F-41AD-BBA2-18666878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80B-796E-4F81-B83A-865B4E70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6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85B3-07BF-4299-BA60-FF371C37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A2AC-EB8E-441D-B697-7965AA349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91E12-01EE-473C-8199-59F88030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2D54-0333-4C27-96F2-AB15D47106A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4135-3077-460A-8FDD-6890A84C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C46B7-92D3-45FA-8CBF-0941EFC9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80B-796E-4F81-B83A-865B4E70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6471-5320-4A22-8390-075F4A1F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6078-2542-4D3D-8784-E874999B4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F22AD-F6D4-4043-9712-E13B62F52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79B9F-AFA5-43C2-A8C2-3F1FD539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2D54-0333-4C27-96F2-AB15D47106A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0B601-DA23-47FE-971B-2034AC5A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10DF4-ECF5-4262-B306-61288247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80B-796E-4F81-B83A-865B4E70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B556-0085-48FC-863E-A2E6324F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206C6-4396-4B11-A786-D1C3B7609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99662-D799-411A-937E-C4E1FC78C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9F683-B2C2-4A02-B3D4-6FC91E9AD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AA7D8-8F86-4BDB-B2B2-6D1EF61A1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A4908-5533-498A-A315-CAECFD01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2D54-0333-4C27-96F2-AB15D47106A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67D96-5F9B-4D1D-AA77-00AEB83D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4962F-205F-4D5D-8D83-B0E0FC86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80B-796E-4F81-B83A-865B4E70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1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1988-EE8E-41F4-BE12-C9497829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8F3A0-16DD-40E9-BA23-A9D6241E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2D54-0333-4C27-96F2-AB15D47106A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1FF65-A14D-4521-9F48-ACBA7404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7C0B-8BCE-4EB0-8AC3-66D31738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80B-796E-4F81-B83A-865B4E70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4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B8C60-9ADE-4AD8-A295-1FBFA0C5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2D54-0333-4C27-96F2-AB15D47106A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B6ED1-868B-4BF4-85FE-058DF88A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DDE0E-D1D5-470F-8B79-BCF8FCE4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80B-796E-4F81-B83A-865B4E70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3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C7C5-AB69-466E-A07E-E069DB2D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474B-D3B9-47B8-98E8-919B19D4F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E1326-9D15-4B02-9A37-07E4652B5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03B56-57BC-488F-9E8D-7A651294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2D54-0333-4C27-96F2-AB15D47106A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8F3E9-6785-4C82-99A5-AD7939EF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05EAF-7572-47D4-B3FB-D6574B8C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80B-796E-4F81-B83A-865B4E70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9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533A-DE9E-4630-AA71-F95856F1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EC58E-7FA7-42E6-BB6B-146FBB2C2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5A5A5-7FA7-4F1E-A847-34B88A20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0C232-E50B-4F11-990F-0926D452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2D54-0333-4C27-96F2-AB15D47106A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6CE43-3BB4-4F35-BB72-AEFBC496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9DDA4-88C2-4135-8F46-A3582EE6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80B-796E-4F81-B83A-865B4E70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0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F8D76-72E0-404F-B9DD-7728064E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5B238-BF52-4139-BD4F-6C2B983B2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69B73-A3C6-429C-83FA-A87351BBE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B2D54-0333-4C27-96F2-AB15D47106A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7D5A9-A91A-4B60-8ED6-51CDE9696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860AA-2824-4175-A8CD-D6FFA1D38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DC80B-796E-4F81-B83A-865B4E70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0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4D29D1-0852-4E7D-B87F-B202F30EA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0"/>
            <a:ext cx="5512384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79E3CA-49E7-4400-AB6C-EF5218CD8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0"/>
            <a:ext cx="5512384" cy="619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98B220-CB5C-4C8E-9C23-9B8074085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9" y="619125"/>
            <a:ext cx="5512384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6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2792DA-76D0-455D-9F54-91E44894E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107092"/>
            <a:ext cx="551238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012B3F-29E7-436D-9037-79ECE4CDF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7" y="0"/>
            <a:ext cx="5512384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8D976-B1AE-443C-A317-2DCF17C19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808" y="619125"/>
            <a:ext cx="5512382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6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9D4466-C616-4FA4-B118-8921AECCB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107091"/>
            <a:ext cx="551238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2A7768-9639-4222-A8CC-FC482A112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0"/>
            <a:ext cx="5512384" cy="619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2F6EE1-CC73-4ABD-A3E4-E2ABE9D65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809" y="619125"/>
            <a:ext cx="5512384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6DE1C-94DE-4F37-BBA9-B12315EF9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0"/>
            <a:ext cx="551238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EDA2A-548D-42F3-85E7-550D85AE3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0"/>
            <a:ext cx="5512384" cy="61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AD63AD-5B0A-4BA6-9F92-AFEDC3BC0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619125"/>
            <a:ext cx="5512384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6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06E233-ECD1-4B97-8680-B0795E2B5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0"/>
            <a:ext cx="5512384" cy="6724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07EE09-10AB-40CC-8022-C11C0B629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0"/>
            <a:ext cx="5512384" cy="619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FA0441-0971-4708-8E4C-92CB93E54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9" y="619125"/>
            <a:ext cx="5512384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3CAA75-0515-4591-A1EA-063041061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131806"/>
            <a:ext cx="551238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7B6F1E-A9DD-4D4A-91EC-9F5851A05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0"/>
            <a:ext cx="5512384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F7DAA-EC29-49E6-A2DF-624AAE98C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9" y="619125"/>
            <a:ext cx="5512384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5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7EA83E-799D-4AA0-8BF1-6595BAA32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0"/>
            <a:ext cx="5512384" cy="6200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C6574D-53C6-4FFF-B7D0-411320EF2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0"/>
            <a:ext cx="5512384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8A80E-E7A4-452E-A6E4-2DE8A9B1A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9" y="619125"/>
            <a:ext cx="5512384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7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2FBBB9-27EE-4C06-BC4E-9D135AFEE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0"/>
            <a:ext cx="551238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AFDED-9934-43D2-9739-C5B522C0A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0"/>
            <a:ext cx="5512384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F518C4-D54D-4397-8B12-BB5886EFD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9" y="619125"/>
            <a:ext cx="5512384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3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B9096-0402-41E3-9131-BF662B58A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0"/>
            <a:ext cx="551238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EF7CE6-5AA4-4D4A-87AC-44D1F06BB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0"/>
            <a:ext cx="5512384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7EFB7-A7AA-4E02-BACD-212F2BDB7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619125"/>
            <a:ext cx="551238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6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ACC8E07-7022-46FC-85C9-7EF0690AC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222421"/>
            <a:ext cx="5512384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984E21-BB4F-4B63-ACD4-B2C6915FF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0"/>
            <a:ext cx="5512384" cy="619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3DA670-FBE0-49D9-9AEC-1AF3BD51E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808" y="619125"/>
            <a:ext cx="551238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7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5E2BF9-C83B-4F51-9095-A0593FF56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0"/>
            <a:ext cx="551238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5562DF-4A71-46B0-AC9B-180783457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0"/>
            <a:ext cx="5512384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1AF1F1-A4A7-40C9-AA1A-3A50CE7C9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808" y="619125"/>
            <a:ext cx="551238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9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217B77-4E3D-4B6D-A84C-F0B36A7A1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98854"/>
            <a:ext cx="5512384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52F9D7-8873-4A5E-A88C-B8AD4F56A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0"/>
            <a:ext cx="5512384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8EFFE7-A18A-472C-B1C0-298690761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08" y="619125"/>
            <a:ext cx="5512384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5228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Kellogg</dc:creator>
  <cp:lastModifiedBy>Patrick Kellogg</cp:lastModifiedBy>
  <cp:revision>99</cp:revision>
  <dcterms:created xsi:type="dcterms:W3CDTF">2020-04-06T12:19:16Z</dcterms:created>
  <dcterms:modified xsi:type="dcterms:W3CDTF">2020-05-15T12:56:30Z</dcterms:modified>
</cp:coreProperties>
</file>