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329-4106-9448-9DA5-F3B62DB55705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3309-0E95-7D48-B9B0-B84A2B232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329-4106-9448-9DA5-F3B62DB55705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3309-0E95-7D48-B9B0-B84A2B232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329-4106-9448-9DA5-F3B62DB55705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3309-0E95-7D48-B9B0-B84A2B232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329-4106-9448-9DA5-F3B62DB55705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3309-0E95-7D48-B9B0-B84A2B232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329-4106-9448-9DA5-F3B62DB55705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3309-0E95-7D48-B9B0-B84A2B232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329-4106-9448-9DA5-F3B62DB55705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3309-0E95-7D48-B9B0-B84A2B232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329-4106-9448-9DA5-F3B62DB55705}" type="datetimeFigureOut">
              <a:rPr lang="en-US" smtClean="0"/>
              <a:t>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3309-0E95-7D48-B9B0-B84A2B232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329-4106-9448-9DA5-F3B62DB55705}" type="datetimeFigureOut">
              <a:rPr lang="en-US" smtClean="0"/>
              <a:t>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3309-0E95-7D48-B9B0-B84A2B232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329-4106-9448-9DA5-F3B62DB55705}" type="datetimeFigureOut">
              <a:rPr lang="en-US" smtClean="0"/>
              <a:t>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3309-0E95-7D48-B9B0-B84A2B232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329-4106-9448-9DA5-F3B62DB55705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3309-0E95-7D48-B9B0-B84A2B232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329-4106-9448-9DA5-F3B62DB55705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3309-0E95-7D48-B9B0-B84A2B232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EE329-4106-9448-9DA5-F3B62DB55705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3309-0E95-7D48-B9B0-B84A2B2321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83886" y="12956"/>
            <a:ext cx="7474129" cy="6845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418" y="302285"/>
            <a:ext cx="883383" cy="743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075" y="302285"/>
            <a:ext cx="1030565" cy="4361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7556" y="3431068"/>
            <a:ext cx="1153635" cy="8652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UW-La Crosse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Kelly</dc:creator>
  <cp:lastModifiedBy>Patrick Kelly</cp:lastModifiedBy>
  <cp:revision>1</cp:revision>
  <dcterms:created xsi:type="dcterms:W3CDTF">2015-01-30T16:03:07Z</dcterms:created>
  <dcterms:modified xsi:type="dcterms:W3CDTF">2015-01-30T16:07:19Z</dcterms:modified>
</cp:coreProperties>
</file>