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5" d="100"/>
          <a:sy n="75" d="100"/>
        </p:scale>
        <p:origin x="-2000" y="-104"/>
      </p:cViewPr>
      <p:guideLst>
        <p:guide orient="horz" pos="28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AA162-F05C-F540-882D-ADE8AA140604}" type="datetimeFigureOut">
              <a:rPr lang="en-US" smtClean="0"/>
              <a:t>12/02/17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93EBF-C190-0144-AE44-34138B334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5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93EBF-C190-0144-AE44-34138B3346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1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069E-D83F-8043-8E6B-D0705DAE7BB1}" type="datetimeFigureOut">
              <a:rPr lang="en-US" smtClean="0"/>
              <a:t>12/02/17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1EEE-4191-AC42-B271-769567E67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2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069E-D83F-8043-8E6B-D0705DAE7BB1}" type="datetimeFigureOut">
              <a:rPr lang="en-US" smtClean="0"/>
              <a:t>12/02/17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1EEE-4191-AC42-B271-769567E67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7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069E-D83F-8043-8E6B-D0705DAE7BB1}" type="datetimeFigureOut">
              <a:rPr lang="en-US" smtClean="0"/>
              <a:t>12/02/17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1EEE-4191-AC42-B271-769567E67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1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069E-D83F-8043-8E6B-D0705DAE7BB1}" type="datetimeFigureOut">
              <a:rPr lang="en-US" smtClean="0"/>
              <a:t>12/02/17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1EEE-4191-AC42-B271-769567E67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2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069E-D83F-8043-8E6B-D0705DAE7BB1}" type="datetimeFigureOut">
              <a:rPr lang="en-US" smtClean="0"/>
              <a:t>12/02/17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1EEE-4191-AC42-B271-769567E67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3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069E-D83F-8043-8E6B-D0705DAE7BB1}" type="datetimeFigureOut">
              <a:rPr lang="en-US" smtClean="0"/>
              <a:t>12/02/17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1EEE-4191-AC42-B271-769567E67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7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069E-D83F-8043-8E6B-D0705DAE7BB1}" type="datetimeFigureOut">
              <a:rPr lang="en-US" smtClean="0"/>
              <a:t>12/02/17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1EEE-4191-AC42-B271-769567E67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8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069E-D83F-8043-8E6B-D0705DAE7BB1}" type="datetimeFigureOut">
              <a:rPr lang="en-US" smtClean="0"/>
              <a:t>12/02/17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1EEE-4191-AC42-B271-769567E67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3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069E-D83F-8043-8E6B-D0705DAE7BB1}" type="datetimeFigureOut">
              <a:rPr lang="en-US" smtClean="0"/>
              <a:t>12/02/17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1EEE-4191-AC42-B271-769567E67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069E-D83F-8043-8E6B-D0705DAE7BB1}" type="datetimeFigureOut">
              <a:rPr lang="en-US" smtClean="0"/>
              <a:t>12/02/17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1EEE-4191-AC42-B271-769567E67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8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069E-D83F-8043-8E6B-D0705DAE7BB1}" type="datetimeFigureOut">
              <a:rPr lang="en-US" smtClean="0"/>
              <a:t>12/02/17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1EEE-4191-AC42-B271-769567E67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3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E069E-D83F-8043-8E6B-D0705DAE7BB1}" type="datetimeFigureOut">
              <a:rPr lang="en-US" smtClean="0"/>
              <a:t>12/02/17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91EEE-4191-AC42-B271-769567E67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ame Side Corner Rectangle 10"/>
          <p:cNvSpPr/>
          <p:nvPr/>
        </p:nvSpPr>
        <p:spPr>
          <a:xfrm flipV="1">
            <a:off x="309033" y="3437474"/>
            <a:ext cx="4791456" cy="745066"/>
          </a:xfrm>
          <a:prstGeom prst="round2Same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ght_blue_ce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3" y="334434"/>
            <a:ext cx="4791456" cy="1024128"/>
          </a:xfrm>
          <a:prstGeom prst="rect">
            <a:avLst/>
          </a:prstGeom>
        </p:spPr>
      </p:pic>
      <p:sp>
        <p:nvSpPr>
          <p:cNvPr id="7" name="Round Same Side Corner Rectangle 6"/>
          <p:cNvSpPr/>
          <p:nvPr/>
        </p:nvSpPr>
        <p:spPr>
          <a:xfrm>
            <a:off x="309033" y="1964267"/>
            <a:ext cx="4791456" cy="745066"/>
          </a:xfrm>
          <a:prstGeom prst="round2Same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9033" y="2709333"/>
            <a:ext cx="4791456" cy="7450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0000" dist="23000" dir="213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5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Macintosh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Kenrick</dc:creator>
  <cp:lastModifiedBy>Paul Kenrick</cp:lastModifiedBy>
  <cp:revision>3</cp:revision>
  <dcterms:created xsi:type="dcterms:W3CDTF">2017-02-12T10:29:46Z</dcterms:created>
  <dcterms:modified xsi:type="dcterms:W3CDTF">2017-02-12T10:43:00Z</dcterms:modified>
</cp:coreProperties>
</file>