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1309cf2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1309cf2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0b514d5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0b514d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0b514d5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0b514d5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ecf44d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ecf44d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0b514d5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0b514d5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0b514d5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0b514d5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1ecf44d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1ecf44d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0b514d5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0b514d5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gol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maroon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Raleway"/>
              <a:buNone/>
              <a:defRPr sz="28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MLB Pitch Data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 Wang and Preston Keskey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Goals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Data-driven decision making in MLB presents a </a:t>
            </a:r>
            <a:r>
              <a:rPr lang="en"/>
              <a:t>competitive</a:t>
            </a:r>
            <a:r>
              <a:rPr lang="en"/>
              <a:t> edge.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Billy Beane and </a:t>
            </a:r>
            <a:r>
              <a:rPr i="1" lang="en"/>
              <a:t>Moneyball</a:t>
            </a:r>
            <a:r>
              <a:rPr lang="en"/>
              <a:t> in 2002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this, what is the optimal method for MLB teams to analyze/predict pitching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 1: </a:t>
            </a:r>
            <a:r>
              <a:rPr lang="en"/>
              <a:t>Understand the data behind the pitching landscape through EDA and PCA to inform teams/coaches/scouts.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 2:</a:t>
            </a:r>
            <a:r>
              <a:rPr lang="en"/>
              <a:t> Later, use these insights to develop a predictive model that predicts the next pitch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Impact:</a:t>
            </a:r>
            <a:r>
              <a:rPr lang="en"/>
              <a:t> Inform live at-bat pitch calling, better scouting, better team </a:t>
            </a:r>
            <a:r>
              <a:rPr lang="en"/>
              <a:t>preparation.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Snapshot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8396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4 separate CSVs by batter, pitcher, game ID.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we have at bats and pitch results for every game from 2015 to 2018.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Combined csv has around 2.9 million rows, 67 variables.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missing data through </a:t>
            </a:r>
            <a:r>
              <a:rPr lang="en"/>
              <a:t>median imputation by pitch type for numerical variables.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numerical variables are skewed and heavily differ by pitch type.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Missing data is only &lt;0.01% of total data.</a:t>
            </a:r>
            <a:endParaRPr/>
          </a:p>
        </p:txBody>
      </p:sp>
      <p:pic>
        <p:nvPicPr>
          <p:cNvPr id="74" name="Google Shape;74;p16" title="R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300" y="445025"/>
            <a:ext cx="3793176" cy="204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 title="Rplot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300" y="2814250"/>
            <a:ext cx="3681000" cy="17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50202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Fastballs dominate pitches in MLB (&gt;60%)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off-speed/placement pitches are next in popularity.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Slider, changeup, cutter, curveball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velocity metrics exhibit positive correlation between </a:t>
            </a:r>
            <a:r>
              <a:rPr lang="en"/>
              <a:t>each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Back-spin metrics positively correlated with velocity metrics.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Fastballs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Side-spin metrics negatively correlated with velocity metrics.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Sliders, cutters, curveballs, etc.</a:t>
            </a:r>
            <a:endParaRPr/>
          </a:p>
        </p:txBody>
      </p:sp>
      <p:pic>
        <p:nvPicPr>
          <p:cNvPr id="82" name="Google Shape;82;p17" title="Screenshot 2025-04-30 0755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931" y="0"/>
            <a:ext cx="3650068" cy="243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 title="Screenshot 2025-04-30 0813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8058" y="2434325"/>
            <a:ext cx="2961801" cy="270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Continued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patterns that foreshadow the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Table shows pitchers tend to repeat pitch types.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Scherzer pitch tendencies/locations based on recreated MLB strike zone from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2-0, 3-0, 2-1 are known as “fastball counts” as pitchers want to avoid a walk and get the batter to swing.</a:t>
            </a:r>
            <a:endParaRPr/>
          </a:p>
        </p:txBody>
      </p:sp>
      <p:pic>
        <p:nvPicPr>
          <p:cNvPr id="90" name="Google Shape;90;p18" title="Screenshot 2025-04-29 1310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025" y="306250"/>
            <a:ext cx="2162974" cy="249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 title="Screenshot 2025-04-30 0755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775" y="2803400"/>
            <a:ext cx="3514221" cy="23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 title="Screenshot 2025-04-30 12575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6499" y="1099187"/>
            <a:ext cx="1994525" cy="1622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Methodological Rationale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5122500" cy="3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PCA collapses the 25 metrics into a few orthogonal axes, making pitch type patterns visible.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top loadings highlight k</a:t>
            </a:r>
            <a:r>
              <a:rPr lang="en" sz="1200"/>
              <a:t>ey variables for certain pitch types that can be used to inform coaches and scouts. 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PC scores can be used as inputs in predictive model.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Source variables range have different scales (ft, mph, rpm) and varying distributions.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Scale and center is necessary for PCA.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PCA assumptions are satisfied: no significant outliers, correlation between variables, and a sufficient sample size.</a:t>
            </a:r>
            <a:endParaRPr sz="1600"/>
          </a:p>
        </p:txBody>
      </p:sp>
      <p:pic>
        <p:nvPicPr>
          <p:cNvPr id="99" name="Google Shape;99;p19" title="Screenshot 2025-04-30 0854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200" y="653225"/>
            <a:ext cx="3584286" cy="25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017725"/>
            <a:ext cx="4478400" cy="4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Keep 8 PCs (80% cumulative variance and elbow on scree plot).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Axes (two distinct pitch types):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PC1: driven by velocity/back-spin variables/verticality (power/ride)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PC2: driven by side-spin/horizontal break/horizontal movement (run/sweep)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Where pitch types cluster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Fastballs cluster positive PC1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High velocity with strong back-spin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Curveballs have negative PC2 and slightly negative PC1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Lower velocity and top-spin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Changeup, sinkers have slightly negative PC2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Moderate velocity with blended spins</a:t>
            </a:r>
            <a:endParaRPr sz="1200"/>
          </a:p>
        </p:txBody>
      </p:sp>
      <p:pic>
        <p:nvPicPr>
          <p:cNvPr id="106" name="Google Shape;106;p20" title="Screenshot 2025-04-30 1312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075" y="0"/>
            <a:ext cx="3853926" cy="27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 title="Screenshot 2025-04-30 13142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075" y="3024075"/>
            <a:ext cx="3853926" cy="21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PCA Plots</a:t>
            </a:r>
            <a:endParaRPr/>
          </a:p>
        </p:txBody>
      </p:sp>
      <p:pic>
        <p:nvPicPr>
          <p:cNvPr id="113" name="Google Shape;113;p21" title="Screenshot 2025-04-30 1330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100" y="0"/>
            <a:ext cx="4298901" cy="19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 title="Screenshot 2025-04-30 1347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49775"/>
            <a:ext cx="5300552" cy="319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0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 With Predictive Model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Benefits: with PC scores, model/neural network will become faster to train and reduce 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PCA identified several influential variables for certain pitch types that can be used by teams/coaches.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Limitations: possible information/accuracy loss, harder to interpret inputs, only a linear combination of features.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</a:t>
            </a:r>
            <a:r>
              <a:rPr lang="en"/>
              <a:t>neural</a:t>
            </a:r>
            <a:r>
              <a:rPr lang="en"/>
              <a:t> networks are already known as “black boxes”; using PCA as input could reduce interpretability.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Utilize PC scores and game situation (count, inning, previous pitches, weather, stadium, etc.) as input with pitch type as output.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Hitter/Pitcher parks: Coors Field has higher altitude, leads to more runs, different pitches.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Other ideas to consider: treat pitches as sequential data; utilize RNN/LSTM for better model accuracy.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